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256" r:id="rId2"/>
    <p:sldId id="257" r:id="rId3"/>
    <p:sldId id="264" r:id="rId4"/>
    <p:sldId id="263" r:id="rId5"/>
    <p:sldId id="265" r:id="rId6"/>
    <p:sldId id="258" r:id="rId7"/>
    <p:sldId id="260" r:id="rId8"/>
    <p:sldId id="259" r:id="rId9"/>
    <p:sldId id="261" r:id="rId10"/>
    <p:sldId id="266" r:id="rId11"/>
    <p:sldId id="267" r:id="rId12"/>
    <p:sldId id="262" r:id="rId13"/>
  </p:sldIdLst>
  <p:sldSz cx="12192000" cy="6858000"/>
  <p:notesSz cx="6858000" cy="9144000"/>
  <p:defaultTextStyle>
    <a:defPPr rtl="0">
      <a:defRPr lang="ru-RU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0E7EACB-7C93-4C03-8CEF-28E07E2E3741}" v="393" dt="2023-01-10T18:42:42.945"/>
    <p1510:client id="{DB43110F-C74F-4907-8953-732C5972E639}" v="314" dt="2023-01-09T16:51:45.220"/>
    <p1510:client id="{E7A127E4-BEDD-4970-841F-F11B4965549D}" v="88" dt="2023-01-10T20:05:49.29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68147666-B5DA-42D7-860C-6326547BCB4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0004B30F-0DFB-41D3-B073-686D18F499F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0BFBDF-78BA-4949-898D-EAD6E750AE6A}" type="datetime1">
              <a:rPr lang="ru-RU" smtClean="0"/>
              <a:t>10.01.2023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02567D83-C42A-4FDB-8FA9-7C1D7EEC8C6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6412F133-C81D-4A71-81A9-DCF01AE09B5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8F1C08-02AE-4968-A72D-572883DF4AE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7046577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noProof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5CB6C3-6DFD-4167-A658-5BE28C6F2E89}" type="datetime1">
              <a:rPr lang="ru-RU" smtClean="0"/>
              <a:pPr/>
              <a:t>10.01.2023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noProof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/>
            <a:r>
              <a:rPr lang="ru-RU" noProof="0"/>
              <a:t>Второй уровень</a:t>
            </a:r>
          </a:p>
          <a:p>
            <a:pPr lvl="2"/>
            <a:r>
              <a:rPr lang="ru-RU" noProof="0"/>
              <a:t>Третий уровень</a:t>
            </a:r>
          </a:p>
          <a:p>
            <a:pPr lvl="3"/>
            <a:r>
              <a:rPr lang="ru-RU" noProof="0"/>
              <a:t>Четвертый уровень</a:t>
            </a:r>
          </a:p>
          <a:p>
            <a:pPr lvl="4"/>
            <a:r>
              <a:rPr lang="ru-RU" noProof="0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noProof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977A0C-2EBD-498E-B4E9-127161EE7B67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46161329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977A0C-2EBD-498E-B4E9-127161EE7B67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000927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Рисунок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Группа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Прямоугольник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Полилиния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Полилиния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Прямоугольник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Полилиния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Полилиния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Полилиния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Полилиния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Полилиния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Полилиния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Полилиния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Полилиния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Полилиния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Полилиния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Полилиния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Полилиния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Полилиния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Полилиния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Полилиния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Полилиния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Полилиния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Полилиния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Полилиния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Полилиния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Полилиния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Полилиния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Полилиния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Полилиния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Прямоугольник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Полилиния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Полилиния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Полилиния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Полилиния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Полилиния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Полилиния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Полилиния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Полилиния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Полилиния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Полилиния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Полилиния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Прямоугольник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Полилиния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Полилиния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Полилиния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Полилиния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Полилиния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Полилиния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Полилиния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Полилиния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Полилиния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Полилиния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Полилиния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Полилиния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Полилиния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rtlCol="0" anchor="b">
            <a:normAutofit/>
          </a:bodyPr>
          <a:lstStyle>
            <a:lvl1pPr algn="l">
              <a:defRPr sz="4800"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 rtlCol="0"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-RU" noProof="0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 rtlCol="0"/>
          <a:lstStyle/>
          <a:p>
            <a:pPr rtl="0"/>
            <a:fld id="{226E71D3-32FD-4BA5-B5EB-6BA9A9FD8591}" type="datetime1">
              <a:rPr lang="ru-RU" noProof="0" smtClean="0"/>
              <a:t>10.01.2023</a:t>
            </a:fld>
            <a:endParaRPr lang="ru-RU" noProof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 rtlCol="0"/>
          <a:lstStyle/>
          <a:p>
            <a:pPr rtl="0"/>
            <a:fld id="{6D22F896-40B5-4ADD-8801-0D06FADFA095}" type="slidenum">
              <a:rPr lang="ru-RU" noProof="0" smtClean="0"/>
              <a:t>‹#›</a:t>
            </a:fld>
            <a:endParaRPr lang="ru-RU" noProof="0"/>
          </a:p>
        </p:txBody>
      </p:sp>
    </p:spTree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ый 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rtlCol="0" anchor="b">
            <a:normAutofit/>
          </a:bodyPr>
          <a:lstStyle>
            <a:lvl1pPr>
              <a:defRPr sz="3200"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Рисунок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 rtl="0">
              <a:buNone/>
            </a:pPr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1141364" y="5124020"/>
            <a:ext cx="9910859" cy="682472"/>
          </a:xfrm>
        </p:spPr>
        <p:txBody>
          <a:bodyPr rtlCol="0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1B5AF4B-3067-46C7-9F81-423C1983FDBA}" type="datetime1">
              <a:rPr lang="ru-RU" noProof="0" smtClean="0"/>
              <a:t>10.01.2023</a:t>
            </a:fld>
            <a:endParaRPr lang="ru-RU" noProof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0" smtClean="0"/>
              <a:t>‹#›</a:t>
            </a:fld>
            <a:endParaRPr lang="ru-RU" noProof="0"/>
          </a:p>
        </p:txBody>
      </p:sp>
    </p:spTree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1141410" y="4419599"/>
            <a:ext cx="9904459" cy="1371599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5F76350-5A7E-49DF-99E3-394F6CC410C2}" type="datetime1">
              <a:rPr lang="ru-RU" noProof="0" smtClean="0"/>
              <a:t>10.01.2023</a:t>
            </a:fld>
            <a:endParaRPr lang="ru-RU" noProof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0" smtClean="0"/>
              <a:t>‹#›</a:t>
            </a:fld>
            <a:endParaRPr lang="ru-RU" noProof="0"/>
          </a:p>
        </p:txBody>
      </p:sp>
    </p:spTree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12" name="Текст 3"/>
          <p:cNvSpPr>
            <a:spLocks noGrp="1"/>
          </p:cNvSpPr>
          <p:nvPr>
            <p:ph type="body" sz="half" idx="13" hasCustomPrompt="1"/>
          </p:nvPr>
        </p:nvSpPr>
        <p:spPr>
          <a:xfrm>
            <a:off x="1720644" y="3365557"/>
            <a:ext cx="8752299" cy="54896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1141411" y="4309919"/>
            <a:ext cx="9906002" cy="1489496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3093FAE-6D00-4E44-978A-F35CBD440AC4}" type="datetime1">
              <a:rPr lang="ru-RU" noProof="0" smtClean="0"/>
              <a:t>10.01.2023</a:t>
            </a:fld>
            <a:endParaRPr lang="ru-RU" noProof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60" name="Надпись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ru-RU" sz="8000" noProof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«</a:t>
            </a:r>
          </a:p>
        </p:txBody>
      </p:sp>
      <p:sp>
        <p:nvSpPr>
          <p:cNvPr id="61" name="Надпись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ru-RU" sz="8000" noProof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»</a:t>
            </a:r>
          </a:p>
        </p:txBody>
      </p:sp>
    </p:spTree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с имене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1141364" y="4657655"/>
            <a:ext cx="9904505" cy="1140644"/>
          </a:xfrm>
        </p:spPr>
        <p:txBody>
          <a:bodyPr rtlCol="0"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81024B8-AC39-4FCC-A1F2-3D04B286AAD6}" type="datetime1">
              <a:rPr lang="ru-RU" noProof="0" smtClean="0"/>
              <a:t>10.01.2023</a:t>
            </a:fld>
            <a:endParaRPr lang="ru-RU" noProof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0" smtClean="0"/>
              <a:t>‹#›</a:t>
            </a:fld>
            <a:endParaRPr lang="ru-RU" noProof="0"/>
          </a:p>
        </p:txBody>
      </p:sp>
    </p:spTree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ойной столбе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Заголовок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 rtlCol="0"/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7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1141410" y="2674463"/>
            <a:ext cx="3196899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8" name="Текст 3"/>
          <p:cNvSpPr>
            <a:spLocks noGrp="1"/>
          </p:cNvSpPr>
          <p:nvPr>
            <p:ph type="body" sz="half" idx="15" hasCustomPrompt="1"/>
          </p:nvPr>
        </p:nvSpPr>
        <p:spPr>
          <a:xfrm>
            <a:off x="1127918" y="3360263"/>
            <a:ext cx="3208735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9" name="Текст 4"/>
          <p:cNvSpPr>
            <a:spLocks noGrp="1"/>
          </p:cNvSpPr>
          <p:nvPr>
            <p:ph type="body" sz="quarter" idx="3" hasCustomPrompt="1"/>
          </p:nvPr>
        </p:nvSpPr>
        <p:spPr>
          <a:xfrm>
            <a:off x="4514766" y="2677635"/>
            <a:ext cx="3184385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10" name="Текст 3"/>
          <p:cNvSpPr>
            <a:spLocks noGrp="1"/>
          </p:cNvSpPr>
          <p:nvPr>
            <p:ph type="body" sz="half" idx="16" hasCustomPrompt="1"/>
          </p:nvPr>
        </p:nvSpPr>
        <p:spPr>
          <a:xfrm>
            <a:off x="4504213" y="3363435"/>
            <a:ext cx="3195830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11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7852442" y="2674463"/>
            <a:ext cx="3194968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12" name="Текст 3"/>
          <p:cNvSpPr>
            <a:spLocks noGrp="1"/>
          </p:cNvSpPr>
          <p:nvPr>
            <p:ph type="body" sz="half" idx="17" hasCustomPrompt="1"/>
          </p:nvPr>
        </p:nvSpPr>
        <p:spPr>
          <a:xfrm>
            <a:off x="7852442" y="3360263"/>
            <a:ext cx="3194968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8D38531-F63B-46B5-A1F2-4DAD01111027}" type="datetime1">
              <a:rPr lang="ru-RU" noProof="0" smtClean="0"/>
              <a:t>10.01.2023</a:t>
            </a:fld>
            <a:endParaRPr lang="ru-RU" noProof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0" smtClean="0"/>
              <a:t>‹#›</a:t>
            </a:fld>
            <a:endParaRPr lang="ru-RU" noProof="0"/>
          </a:p>
        </p:txBody>
      </p:sp>
    </p:spTree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Заголовок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 rtlCol="0"/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19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1141413" y="4404596"/>
            <a:ext cx="3195240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20" name="Рисунок 2"/>
          <p:cNvSpPr>
            <a:spLocks noGrp="1" noChangeAspect="1"/>
          </p:cNvSpPr>
          <p:nvPr>
            <p:ph type="pic" idx="15" hasCustomPrompt="1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21" name="Текст 3"/>
          <p:cNvSpPr>
            <a:spLocks noGrp="1"/>
          </p:cNvSpPr>
          <p:nvPr>
            <p:ph type="body" sz="half" idx="18" hasCustomPrompt="1"/>
          </p:nvPr>
        </p:nvSpPr>
        <p:spPr>
          <a:xfrm>
            <a:off x="1141413" y="4980858"/>
            <a:ext cx="3195240" cy="817843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22" name="Текст 4"/>
          <p:cNvSpPr>
            <a:spLocks noGrp="1"/>
          </p:cNvSpPr>
          <p:nvPr>
            <p:ph type="body" sz="quarter" idx="3" hasCustomPrompt="1"/>
          </p:nvPr>
        </p:nvSpPr>
        <p:spPr>
          <a:xfrm>
            <a:off x="4489053" y="4404596"/>
            <a:ext cx="3200400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23" name="Рисунок 2"/>
          <p:cNvSpPr>
            <a:spLocks noGrp="1" noChangeAspect="1"/>
          </p:cNvSpPr>
          <p:nvPr>
            <p:ph type="pic" idx="21" hasCustomPrompt="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24" name="Текст 3"/>
          <p:cNvSpPr>
            <a:spLocks noGrp="1"/>
          </p:cNvSpPr>
          <p:nvPr>
            <p:ph type="body" sz="half" idx="19" hasCustomPrompt="1"/>
          </p:nvPr>
        </p:nvSpPr>
        <p:spPr>
          <a:xfrm>
            <a:off x="4487593" y="4980857"/>
            <a:ext cx="3200400" cy="810342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25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7852567" y="4404595"/>
            <a:ext cx="3190741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26" name="Рисунок 2"/>
          <p:cNvSpPr>
            <a:spLocks noGrp="1" noChangeAspect="1"/>
          </p:cNvSpPr>
          <p:nvPr>
            <p:ph type="pic" idx="22" hasCustomPrompt="1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27" name="Текст 3"/>
          <p:cNvSpPr>
            <a:spLocks noGrp="1"/>
          </p:cNvSpPr>
          <p:nvPr>
            <p:ph type="body" sz="half" idx="20" hasCustomPrompt="1"/>
          </p:nvPr>
        </p:nvSpPr>
        <p:spPr>
          <a:xfrm>
            <a:off x="7852442" y="4980854"/>
            <a:ext cx="3194968" cy="810345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628A567-3EB0-43DA-894A-BE4F62865DB3}" type="datetime1">
              <a:rPr lang="ru-RU" noProof="0" smtClean="0"/>
              <a:t>10.01.2023</a:t>
            </a:fld>
            <a:endParaRPr lang="ru-RU" noProof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0" smtClean="0"/>
              <a:t>‹#›</a:t>
            </a:fld>
            <a:endParaRPr lang="ru-RU" noProof="0"/>
          </a:p>
        </p:txBody>
      </p:sp>
    </p:spTree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 anchor="t"/>
          <a:lstStyle/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0C780E6-16D2-4C01-BF69-64889FBB0B25}" type="datetime1">
              <a:rPr lang="ru-RU" noProof="0" smtClean="0"/>
              <a:t>10.01.2023</a:t>
            </a:fld>
            <a:endParaRPr lang="ru-RU" noProof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0" smtClean="0"/>
              <a:t>‹#›</a:t>
            </a:fld>
            <a:endParaRPr lang="ru-RU" noProof="0"/>
          </a:p>
        </p:txBody>
      </p:sp>
    </p:spTree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 rtlCol="0"/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 hasCustomPrompt="1"/>
          </p:nvPr>
        </p:nvSpPr>
        <p:spPr>
          <a:xfrm>
            <a:off x="1141410" y="609599"/>
            <a:ext cx="7748590" cy="5181601"/>
          </a:xfrm>
        </p:spPr>
        <p:txBody>
          <a:bodyPr vert="eaVert" rtlCol="0"/>
          <a:lstStyle/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1EF6A54-205A-4894-85CA-836FFE127AC4}" type="datetime1">
              <a:rPr lang="ru-RU" noProof="0" smtClean="0"/>
              <a:t>10.01.2023</a:t>
            </a:fld>
            <a:endParaRPr lang="ru-RU" noProof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0" smtClean="0"/>
              <a:t>‹#›</a:t>
            </a:fld>
            <a:endParaRPr lang="ru-RU" noProof="0"/>
          </a:p>
        </p:txBody>
      </p:sp>
    </p:spTree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/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D59E4B2-A3D8-4E01-8BC6-84D9C784D038}" type="datetime1">
              <a:rPr lang="ru-RU" noProof="0" smtClean="0"/>
              <a:t>10.01.2023</a:t>
            </a:fld>
            <a:endParaRPr lang="ru-RU" noProof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0" smtClean="0"/>
              <a:t>‹#›</a:t>
            </a:fld>
            <a:endParaRPr lang="ru-RU" noProof="0"/>
          </a:p>
        </p:txBody>
      </p:sp>
    </p:spTree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1141411" y="4424362"/>
            <a:ext cx="9906000" cy="1374776"/>
          </a:xfrm>
        </p:spPr>
        <p:txBody>
          <a:bodyPr rtlCol="0"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297D021-FD91-4644-8402-293C117D3111}" type="datetime1">
              <a:rPr lang="ru-RU" noProof="0" smtClean="0"/>
              <a:t>10.01.2023</a:t>
            </a:fld>
            <a:endParaRPr lang="ru-RU" noProof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0" smtClean="0"/>
              <a:t>‹#›</a:t>
            </a:fld>
            <a:endParaRPr lang="ru-RU" noProof="0"/>
          </a:p>
        </p:txBody>
      </p:sp>
    </p:spTree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 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 hasCustomPrompt="1"/>
          </p:nvPr>
        </p:nvSpPr>
        <p:spPr>
          <a:xfrm>
            <a:off x="1141410" y="2249486"/>
            <a:ext cx="4878389" cy="3541714"/>
          </a:xfrm>
        </p:spPr>
        <p:txBody>
          <a:bodyPr rtlCol="0"/>
          <a:lstStyle/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 hasCustomPrompt="1"/>
          </p:nvPr>
        </p:nvSpPr>
        <p:spPr>
          <a:xfrm>
            <a:off x="6172200" y="2249486"/>
            <a:ext cx="4875211" cy="3541714"/>
          </a:xfrm>
        </p:spPr>
        <p:txBody>
          <a:bodyPr rtlCol="0"/>
          <a:lstStyle/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A446B8D-7EB0-4130-A1FC-46E3E64ABB45}" type="datetime1">
              <a:rPr lang="ru-RU" noProof="0" smtClean="0"/>
              <a:t>10.01.2023</a:t>
            </a:fld>
            <a:endParaRPr lang="ru-RU" noProof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0" smtClean="0"/>
              <a:t>‹#›</a:t>
            </a:fld>
            <a:endParaRPr lang="ru-RU" noProof="0"/>
          </a:p>
        </p:txBody>
      </p:sp>
    </p:spTree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 rtlCol="0"/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1370019" y="2249486"/>
            <a:ext cx="4649783" cy="823912"/>
          </a:xfrm>
        </p:spPr>
        <p:txBody>
          <a:bodyPr rtlCol="0"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 hasCustomPrompt="1"/>
          </p:nvPr>
        </p:nvSpPr>
        <p:spPr>
          <a:xfrm>
            <a:off x="1141410" y="3073397"/>
            <a:ext cx="4878391" cy="2717801"/>
          </a:xfrm>
        </p:spPr>
        <p:txBody>
          <a:bodyPr rtlCol="0"/>
          <a:lstStyle/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 hasCustomPrompt="1"/>
          </p:nvPr>
        </p:nvSpPr>
        <p:spPr>
          <a:xfrm>
            <a:off x="6400808" y="2249485"/>
            <a:ext cx="4646602" cy="823912"/>
          </a:xfrm>
        </p:spPr>
        <p:txBody>
          <a:bodyPr rtlCol="0"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 hasCustomPrompt="1"/>
          </p:nvPr>
        </p:nvSpPr>
        <p:spPr>
          <a:xfrm>
            <a:off x="6172200" y="3073397"/>
            <a:ext cx="4875210" cy="2717801"/>
          </a:xfrm>
        </p:spPr>
        <p:txBody>
          <a:bodyPr rtlCol="0"/>
          <a:lstStyle/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37574F0-16D3-408F-93FA-6916DC1BAD3F}" type="datetime1">
              <a:rPr lang="ru-RU" noProof="0" smtClean="0"/>
              <a:t>10.01.2023</a:t>
            </a:fld>
            <a:endParaRPr lang="ru-RU" noProof="0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0" smtClean="0"/>
              <a:t>‹#›</a:t>
            </a:fld>
            <a:endParaRPr lang="ru-RU" noProof="0"/>
          </a:p>
        </p:txBody>
      </p:sp>
    </p:spTree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68FA92F-4FA8-43EA-8BD5-5329899B798B}" type="datetime1">
              <a:rPr lang="ru-RU" noProof="0" smtClean="0"/>
              <a:t>10.01.2023</a:t>
            </a:fld>
            <a:endParaRPr lang="ru-RU" noProof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0" smtClean="0"/>
              <a:t>‹#›</a:t>
            </a:fld>
            <a:endParaRPr lang="ru-RU" noProof="0"/>
          </a:p>
        </p:txBody>
      </p:sp>
    </p:spTree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2F9D3BB-142D-4258-B666-85B58B1145CB}" type="datetime1">
              <a:rPr lang="ru-RU" noProof="0" smtClean="0"/>
              <a:t>10.01.2023</a:t>
            </a:fld>
            <a:endParaRPr lang="ru-RU" noProof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0" smtClean="0"/>
              <a:t>‹#›</a:t>
            </a:fld>
            <a:endParaRPr lang="ru-RU" noProof="0"/>
          </a:p>
        </p:txBody>
      </p:sp>
    </p:spTree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 hasCustomPrompt="1"/>
          </p:nvPr>
        </p:nvSpPr>
        <p:spPr>
          <a:xfrm>
            <a:off x="5156200" y="592666"/>
            <a:ext cx="5891209" cy="5198534"/>
          </a:xfrm>
        </p:spPr>
        <p:txBody>
          <a:bodyPr rtlCol="0" anchor="ctr"/>
          <a:lstStyle/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1146705" y="2249486"/>
            <a:ext cx="3856037" cy="3541714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33E524F-E058-4C39-9ED8-E9101EFBBB22}" type="datetime1">
              <a:rPr lang="ru-RU" noProof="0" smtClean="0"/>
              <a:t>10.01.2023</a:t>
            </a:fld>
            <a:endParaRPr lang="ru-RU" noProof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0" smtClean="0"/>
              <a:t>‹#›</a:t>
            </a:fld>
            <a:endParaRPr lang="ru-RU" noProof="0"/>
          </a:p>
        </p:txBody>
      </p:sp>
    </p:spTree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Рисунок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1141410" y="2249486"/>
            <a:ext cx="5934511" cy="3541714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5762E06-9654-4BE2-A90A-221151FA31EE}" type="datetime1">
              <a:rPr lang="ru-RU" noProof="0" smtClean="0"/>
              <a:t>10.01.2023</a:t>
            </a:fld>
            <a:endParaRPr lang="ru-RU" noProof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0" smtClean="0"/>
              <a:t>‹#›</a:t>
            </a:fld>
            <a:endParaRPr lang="ru-RU" noProof="0"/>
          </a:p>
        </p:txBody>
      </p:sp>
    </p:spTree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Группа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Группа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Прямоугольник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Полилиния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Полилиния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Полилиния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Полилиния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Полилиния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Полилиния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Полилиния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Полилиния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Полилиния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Полилиния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Линия 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Полилиния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Полилиния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Полилиния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Полилиния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Прямоугольник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Полилиния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Полилиния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Полилиния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Полилиния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Полилиния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Полилиния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Полилиния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Полилиния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Полилиния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Полилиния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Группа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Полилиния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Полилиния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Полилиния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Полилиния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Полилиния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Полилиния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Полилиния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Полилиния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Полилиния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Прямоугольник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endParaRPr lang="ru-RU" noProof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CDDB632F-057E-4E6C-9691-0FCDB525310C}" type="datetime1">
              <a:rPr lang="ru-RU" noProof="0" smtClean="0"/>
              <a:t>10.01.2023</a:t>
            </a:fld>
            <a:endParaRPr lang="ru-RU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ru-RU" noProof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6D22F896-40B5-4ADD-8801-0D06FADFA095}" type="slidenum">
              <a:rPr lang="ru-RU" noProof="0" smtClean="0"/>
              <a:pPr/>
              <a:t>‹#›</a:t>
            </a:fld>
            <a:endParaRPr lang="ru-RU" noProof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Calibri" panose="020F0502020204030204" pitchFamily="34" charset="0"/>
          <a:ea typeface="+mj-ea"/>
          <a:cs typeface="Calibri" panose="020F050202020403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r>
              <a:rPr lang="ru-RU">
                <a:latin typeface="Calibri"/>
                <a:cs typeface="Calibri"/>
              </a:rPr>
              <a:t>Модульная клавиатура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ru-RU" sz="2800">
                <a:latin typeface="Calibri"/>
                <a:cs typeface="Calibri"/>
              </a:rPr>
              <a:t>11А, 2.1.2</a:t>
            </a:r>
            <a:endParaRPr lang="ru-RU" sz="280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75DCB87-1026-0E6E-4DA8-E05C1CDFF9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ru-RU" sz="1200" noProof="0" dirty="0" smtClean="0">
                <a:latin typeface="Calibri"/>
                <a:ea typeface="Calibri"/>
                <a:cs typeface="Calibri"/>
              </a:rPr>
              <a:t>1</a:t>
            </a:fld>
            <a:endParaRPr lang="ru-RU" sz="1200"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561443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C465E36-0530-60A2-A8F9-1E557D257A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>
                <a:latin typeface="Calibri"/>
                <a:cs typeface="Calibri"/>
              </a:rPr>
              <a:t>Результат проекта</a:t>
            </a:r>
            <a:endParaRPr lang="ru-RU" sz="400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9167492-FAE1-9D58-FCB4-9714B46BEB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ru-RU" sz="2800">
                <a:latin typeface="Calibri"/>
                <a:cs typeface="Calibri"/>
              </a:rPr>
              <a:t>Собрана мини-клавиатура на базе </a:t>
            </a:r>
            <a:r>
              <a:rPr lang="ru-RU" sz="2800" err="1">
                <a:latin typeface="Calibri"/>
                <a:cs typeface="Calibri"/>
              </a:rPr>
              <a:t>Arduino</a:t>
            </a:r>
            <a:endParaRPr lang="ru-RU" sz="2800">
              <a:latin typeface="Calibri"/>
              <a:cs typeface="Calibri"/>
            </a:endParaRPr>
          </a:p>
          <a:p>
            <a:r>
              <a:rPr lang="ru-RU" sz="2800">
                <a:latin typeface="Calibri"/>
                <a:cs typeface="Calibri"/>
              </a:rPr>
              <a:t>Создан репозиторий на </a:t>
            </a:r>
            <a:r>
              <a:rPr lang="ru-RU" sz="2800" err="1">
                <a:latin typeface="Calibri"/>
                <a:cs typeface="Calibri"/>
              </a:rPr>
              <a:t>GitHub</a:t>
            </a:r>
          </a:p>
          <a:p>
            <a:pPr marL="0" indent="0">
              <a:buNone/>
            </a:pPr>
            <a:r>
              <a:rPr lang="ru-RU" sz="2800">
                <a:latin typeface="Calibri"/>
                <a:cs typeface="Calibri"/>
              </a:rPr>
              <a:t>(</a:t>
            </a:r>
            <a:r>
              <a:rPr lang="ru-RU" sz="2800" err="1">
                <a:latin typeface="Calibri"/>
                <a:cs typeface="Calibri"/>
              </a:rPr>
              <a:t>https</a:t>
            </a:r>
            <a:r>
              <a:rPr lang="ru-RU" sz="2800">
                <a:latin typeface="Calibri"/>
                <a:cs typeface="Calibri"/>
              </a:rPr>
              <a:t>://github.com/</a:t>
            </a:r>
            <a:r>
              <a:rPr lang="ru-RU" sz="2800" err="1">
                <a:latin typeface="Calibri"/>
                <a:cs typeface="Calibri"/>
              </a:rPr>
              <a:t>kazunovia</a:t>
            </a:r>
            <a:r>
              <a:rPr lang="ru-RU" sz="2800">
                <a:latin typeface="Calibri"/>
                <a:cs typeface="Calibri"/>
              </a:rPr>
              <a:t>/</a:t>
            </a:r>
            <a:r>
              <a:rPr lang="ru-RU" sz="2800" err="1">
                <a:latin typeface="Calibri"/>
                <a:cs typeface="Calibri"/>
              </a:rPr>
              <a:t>module_keyboard</a:t>
            </a:r>
            <a:r>
              <a:rPr lang="ru-RU" sz="2800">
                <a:latin typeface="Calibri"/>
                <a:cs typeface="Calibri"/>
              </a:rPr>
              <a:t>)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2A6FE56-3C1B-EE38-3EDE-30B060C46D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ru-RU" noProof="0" smtClean="0"/>
              <a:t>10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264498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6F56628-E39F-CBBA-23A1-9C4164AF82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7768" y="105770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ru-RU" sz="4000" dirty="0">
                <a:latin typeface="Calibri"/>
                <a:cs typeface="Calibri"/>
              </a:rPr>
              <a:t>Фотографии собранного прототипа</a:t>
            </a:r>
            <a:endParaRPr lang="ru-RU" sz="4000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2C05D87-1F8B-E720-DCEC-33BB0742FA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ru-RU" noProof="0" smtClean="0"/>
              <a:t>11</a:t>
            </a:fld>
            <a:endParaRPr lang="ru-RU" noProof="0"/>
          </a:p>
        </p:txBody>
      </p:sp>
      <p:pic>
        <p:nvPicPr>
          <p:cNvPr id="9" name="Рисунок 9" descr="Изображение выглядит как текст, электроника&#10;&#10;Автоматически созданное описание">
            <a:extLst>
              <a:ext uri="{FF2B5EF4-FFF2-40B4-BE49-F238E27FC236}">
                <a16:creationId xmlns:a16="http://schemas.microsoft.com/office/drawing/2014/main" id="{9F956AF7-A0F9-DE4B-2469-A69FEDC95D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18726" y="1216870"/>
            <a:ext cx="3196382" cy="4951771"/>
          </a:xfrm>
        </p:spPr>
      </p:pic>
      <p:pic>
        <p:nvPicPr>
          <p:cNvPr id="10" name="Рисунок 10">
            <a:extLst>
              <a:ext uri="{FF2B5EF4-FFF2-40B4-BE49-F238E27FC236}">
                <a16:creationId xmlns:a16="http://schemas.microsoft.com/office/drawing/2014/main" id="{05922ACC-C5E9-BE0D-B707-3FBF91DED6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8083" y="1216142"/>
            <a:ext cx="4445237" cy="4952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6427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1BCC98E-B98F-EF57-941D-CE38C7F54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4000" err="1">
                <a:latin typeface="Calibri"/>
                <a:cs typeface="Calibri"/>
              </a:rPr>
              <a:t>ИтогИ</a:t>
            </a:r>
            <a:r>
              <a:rPr lang="ru-RU" sz="4000">
                <a:latin typeface="Calibri"/>
                <a:cs typeface="Calibri"/>
              </a:rPr>
              <a:t> инженерного творчества</a:t>
            </a:r>
            <a:endParaRPr lang="ru-RU" sz="400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214BB0B-A389-090A-7611-6B09A7FE39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ru-RU" sz="2800">
                <a:latin typeface="Calibri"/>
                <a:cs typeface="Calibri"/>
              </a:rPr>
              <a:t>Освоена программа для 3D моделирования Fusion 360</a:t>
            </a:r>
          </a:p>
          <a:p>
            <a:r>
              <a:rPr lang="ru-RU" sz="2800">
                <a:latin typeface="Calibri"/>
                <a:cs typeface="Calibri"/>
              </a:rPr>
              <a:t>Освоена среда разработки </a:t>
            </a:r>
            <a:r>
              <a:rPr lang="ru-RU" sz="2800" err="1">
                <a:latin typeface="Calibri"/>
                <a:cs typeface="Calibri"/>
              </a:rPr>
              <a:t>Arduino</a:t>
            </a:r>
            <a:r>
              <a:rPr lang="ru-RU" sz="2800">
                <a:latin typeface="Calibri"/>
                <a:cs typeface="Calibri"/>
              </a:rPr>
              <a:t> IDE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CE007A8-FA9E-23EF-4544-D19AE8EF9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ru-RU" sz="1200" noProof="0" dirty="0" smtClean="0">
                <a:latin typeface="Calibri"/>
                <a:ea typeface="Calibri"/>
                <a:cs typeface="Calibri"/>
              </a:rPr>
              <a:t>12</a:t>
            </a:fld>
            <a:endParaRPr lang="ru-RU" sz="1200"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637408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9AE4726C-1831-4FE3-9A11-227F0DC2F0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2" name="Rectangle 11">
              <a:extLst>
                <a:ext uri="{FF2B5EF4-FFF2-40B4-BE49-F238E27FC236}">
                  <a16:creationId xmlns:a16="http://schemas.microsoft.com/office/drawing/2014/main" id="{B651D7F7-8C54-448E-A268-1CBFAD87D4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2">
              <a:extLst>
                <a:ext uri="{FF2B5EF4-FFF2-40B4-BE49-F238E27FC236}">
                  <a16:creationId xmlns:a16="http://schemas.microsoft.com/office/drawing/2014/main" id="{E3B56E94-40E1-489A-98B2-A3238D66A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A45E16-70D0-2DE9-BBC5-FF54F4BDA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6697" y="618518"/>
            <a:ext cx="6050713" cy="1478570"/>
          </a:xfrm>
        </p:spPr>
        <p:txBody>
          <a:bodyPr>
            <a:normAutofit/>
          </a:bodyPr>
          <a:lstStyle/>
          <a:p>
            <a:r>
              <a:rPr lang="ru-RU" sz="4000">
                <a:latin typeface="Calibri"/>
                <a:cs typeface="Calibri"/>
              </a:rPr>
              <a:t>Участники проекта</a:t>
            </a:r>
            <a:endParaRPr lang="ru-RU" sz="4000"/>
          </a:p>
        </p:txBody>
      </p:sp>
      <p:pic>
        <p:nvPicPr>
          <p:cNvPr id="6" name="Рисунок 6" descr="Изображение выглядит как человек, внутренний&#10;&#10;Автоматически созданное описание">
            <a:extLst>
              <a:ext uri="{FF2B5EF4-FFF2-40B4-BE49-F238E27FC236}">
                <a16:creationId xmlns:a16="http://schemas.microsoft.com/office/drawing/2014/main" id="{7716A46E-B904-6AC5-516A-7F4DA055830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" b="2729"/>
          <a:stretch/>
        </p:blipFill>
        <p:spPr>
          <a:xfrm>
            <a:off x="-5597" y="10"/>
            <a:ext cx="4635583" cy="685799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E916825F-759B-4F1A-BA80-AF7137691E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AF64541-DE3B-4DBB-84E1-907956469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7" name="Freeform 6">
              <a:extLst>
                <a:ext uri="{FF2B5EF4-FFF2-40B4-BE49-F238E27FC236}">
                  <a16:creationId xmlns:a16="http://schemas.microsoft.com/office/drawing/2014/main" id="{9175DCC0-514A-4CA1-AD9A-1BB0FFF1B4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7">
              <a:extLst>
                <a:ext uri="{FF2B5EF4-FFF2-40B4-BE49-F238E27FC236}">
                  <a16:creationId xmlns:a16="http://schemas.microsoft.com/office/drawing/2014/main" id="{10371924-94D9-48AF-9D5B-6471775BE8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C964FF9-A41A-438C-A22B-62690C98F1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" name="Freeform 9">
              <a:extLst>
                <a:ext uri="{FF2B5EF4-FFF2-40B4-BE49-F238E27FC236}">
                  <a16:creationId xmlns:a16="http://schemas.microsoft.com/office/drawing/2014/main" id="{61716CD6-1875-4567-B3E2-364CD0960D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0">
              <a:extLst>
                <a:ext uri="{FF2B5EF4-FFF2-40B4-BE49-F238E27FC236}">
                  <a16:creationId xmlns:a16="http://schemas.microsoft.com/office/drawing/2014/main" id="{31A293D3-7189-453D-AB91-1291AAFF3D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1">
              <a:extLst>
                <a:ext uri="{FF2B5EF4-FFF2-40B4-BE49-F238E27FC236}">
                  <a16:creationId xmlns:a16="http://schemas.microsoft.com/office/drawing/2014/main" id="{87CB4EFE-58B3-4326-9CFB-A2AFADDFA5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249CF4D3-B5A3-4287-BC9D-E9BB8FA6E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3">
              <a:extLst>
                <a:ext uri="{FF2B5EF4-FFF2-40B4-BE49-F238E27FC236}">
                  <a16:creationId xmlns:a16="http://schemas.microsoft.com/office/drawing/2014/main" id="{4D2515F2-4D11-41AF-A6B1-7D084BEA98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4">
              <a:extLst>
                <a:ext uri="{FF2B5EF4-FFF2-40B4-BE49-F238E27FC236}">
                  <a16:creationId xmlns:a16="http://schemas.microsoft.com/office/drawing/2014/main" id="{331BCBF4-0DC2-426E-84B3-AE38E403C9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5">
              <a:extLst>
                <a:ext uri="{FF2B5EF4-FFF2-40B4-BE49-F238E27FC236}">
                  <a16:creationId xmlns:a16="http://schemas.microsoft.com/office/drawing/2014/main" id="{EC8AF156-0BE9-437D-A83B-87364146D0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6">
              <a:extLst>
                <a:ext uri="{FF2B5EF4-FFF2-40B4-BE49-F238E27FC236}">
                  <a16:creationId xmlns:a16="http://schemas.microsoft.com/office/drawing/2014/main" id="{AC8CB256-3F62-4406-88F5-CE2421FF25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7">
              <a:extLst>
                <a:ext uri="{FF2B5EF4-FFF2-40B4-BE49-F238E27FC236}">
                  <a16:creationId xmlns:a16="http://schemas.microsoft.com/office/drawing/2014/main" id="{F3E812EB-415E-4B60-B0FB-65386882CE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8">
              <a:extLst>
                <a:ext uri="{FF2B5EF4-FFF2-40B4-BE49-F238E27FC236}">
                  <a16:creationId xmlns:a16="http://schemas.microsoft.com/office/drawing/2014/main" id="{EB4C95D7-8E6D-45EC-8CA1-9123D718E3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9">
              <a:extLst>
                <a:ext uri="{FF2B5EF4-FFF2-40B4-BE49-F238E27FC236}">
                  <a16:creationId xmlns:a16="http://schemas.microsoft.com/office/drawing/2014/main" id="{83F62FD2-2F62-4495-997C-8BD7F95AB8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0">
              <a:extLst>
                <a:ext uri="{FF2B5EF4-FFF2-40B4-BE49-F238E27FC236}">
                  <a16:creationId xmlns:a16="http://schemas.microsoft.com/office/drawing/2014/main" id="{B7DFE0F9-22A3-4846-8D4E-0D193BD328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1">
              <a:extLst>
                <a:ext uri="{FF2B5EF4-FFF2-40B4-BE49-F238E27FC236}">
                  <a16:creationId xmlns:a16="http://schemas.microsoft.com/office/drawing/2014/main" id="{244DAF25-7415-491A-9FF6-E04BC2DC2E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2">
              <a:extLst>
                <a:ext uri="{FF2B5EF4-FFF2-40B4-BE49-F238E27FC236}">
                  <a16:creationId xmlns:a16="http://schemas.microsoft.com/office/drawing/2014/main" id="{7ACA3646-863C-4D00-A58A-62C7FE71CE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3">
              <a:extLst>
                <a:ext uri="{FF2B5EF4-FFF2-40B4-BE49-F238E27FC236}">
                  <a16:creationId xmlns:a16="http://schemas.microsoft.com/office/drawing/2014/main" id="{0EA18B38-BD42-45ED-8458-FB205DBC76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4">
              <a:extLst>
                <a:ext uri="{FF2B5EF4-FFF2-40B4-BE49-F238E27FC236}">
                  <a16:creationId xmlns:a16="http://schemas.microsoft.com/office/drawing/2014/main" id="{45302917-5DBE-4CF2-B52F-478F93FDDE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5">
              <a:extLst>
                <a:ext uri="{FF2B5EF4-FFF2-40B4-BE49-F238E27FC236}">
                  <a16:creationId xmlns:a16="http://schemas.microsoft.com/office/drawing/2014/main" id="{8E61E6FD-D40E-479C-ABE9-2B69AE20D8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6">
              <a:extLst>
                <a:ext uri="{FF2B5EF4-FFF2-40B4-BE49-F238E27FC236}">
                  <a16:creationId xmlns:a16="http://schemas.microsoft.com/office/drawing/2014/main" id="{2F4DEB4F-F824-48D7-AF9B-B5D905DCD1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7">
              <a:extLst>
                <a:ext uri="{FF2B5EF4-FFF2-40B4-BE49-F238E27FC236}">
                  <a16:creationId xmlns:a16="http://schemas.microsoft.com/office/drawing/2014/main" id="{F76CFA02-6090-4464-B573-BCA350C901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8">
              <a:extLst>
                <a:ext uri="{FF2B5EF4-FFF2-40B4-BE49-F238E27FC236}">
                  <a16:creationId xmlns:a16="http://schemas.microsoft.com/office/drawing/2014/main" id="{51BE8BEC-76C7-41FE-AB76-35194C2442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9">
              <a:extLst>
                <a:ext uri="{FF2B5EF4-FFF2-40B4-BE49-F238E27FC236}">
                  <a16:creationId xmlns:a16="http://schemas.microsoft.com/office/drawing/2014/main" id="{710F61D4-3B34-45A9-B9B7-CE0373AB49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0">
              <a:extLst>
                <a:ext uri="{FF2B5EF4-FFF2-40B4-BE49-F238E27FC236}">
                  <a16:creationId xmlns:a16="http://schemas.microsoft.com/office/drawing/2014/main" id="{451F080F-4CFB-4626-87CA-BB4CACA1C6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1">
              <a:extLst>
                <a:ext uri="{FF2B5EF4-FFF2-40B4-BE49-F238E27FC236}">
                  <a16:creationId xmlns:a16="http://schemas.microsoft.com/office/drawing/2014/main" id="{667BBD71-2295-4A66-B76C-F82175C2B0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2">
              <a:extLst>
                <a:ext uri="{FF2B5EF4-FFF2-40B4-BE49-F238E27FC236}">
                  <a16:creationId xmlns:a16="http://schemas.microsoft.com/office/drawing/2014/main" id="{B6644DE8-5BD1-4D5F-B245-0D3A21BCE1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A4DE8FD0-E681-4D9C-85C2-BEA4C2B3A0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5" name="Freeform 34">
              <a:extLst>
                <a:ext uri="{FF2B5EF4-FFF2-40B4-BE49-F238E27FC236}">
                  <a16:creationId xmlns:a16="http://schemas.microsoft.com/office/drawing/2014/main" id="{D46033BD-1026-4388-B926-9D11E1D7C4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5">
              <a:extLst>
                <a:ext uri="{FF2B5EF4-FFF2-40B4-BE49-F238E27FC236}">
                  <a16:creationId xmlns:a16="http://schemas.microsoft.com/office/drawing/2014/main" id="{1FA74D4C-2E28-42C5-A7FA-3C7D6BD8B7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6">
              <a:extLst>
                <a:ext uri="{FF2B5EF4-FFF2-40B4-BE49-F238E27FC236}">
                  <a16:creationId xmlns:a16="http://schemas.microsoft.com/office/drawing/2014/main" id="{FADF7B3F-903C-456C-983E-C9868DDAB9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7">
              <a:extLst>
                <a:ext uri="{FF2B5EF4-FFF2-40B4-BE49-F238E27FC236}">
                  <a16:creationId xmlns:a16="http://schemas.microsoft.com/office/drawing/2014/main" id="{033F8698-1549-44AD-8DAD-0055D7B807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8">
              <a:extLst>
                <a:ext uri="{FF2B5EF4-FFF2-40B4-BE49-F238E27FC236}">
                  <a16:creationId xmlns:a16="http://schemas.microsoft.com/office/drawing/2014/main" id="{F1BDD4B6-46FD-4048-ADF1-32EADD9E5A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39">
              <a:extLst>
                <a:ext uri="{FF2B5EF4-FFF2-40B4-BE49-F238E27FC236}">
                  <a16:creationId xmlns:a16="http://schemas.microsoft.com/office/drawing/2014/main" id="{E7F387A7-B3BF-4B1A-BFCA-2D21AD3DFE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0">
              <a:extLst>
                <a:ext uri="{FF2B5EF4-FFF2-40B4-BE49-F238E27FC236}">
                  <a16:creationId xmlns:a16="http://schemas.microsoft.com/office/drawing/2014/main" id="{7A1B6BC8-EA82-459D-A0E0-4EBE394E71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1">
              <a:extLst>
                <a:ext uri="{FF2B5EF4-FFF2-40B4-BE49-F238E27FC236}">
                  <a16:creationId xmlns:a16="http://schemas.microsoft.com/office/drawing/2014/main" id="{8B94E190-DDC2-4545-906F-A1699BD73D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2">
              <a:extLst>
                <a:ext uri="{FF2B5EF4-FFF2-40B4-BE49-F238E27FC236}">
                  <a16:creationId xmlns:a16="http://schemas.microsoft.com/office/drawing/2014/main" id="{D9807239-A5BA-4BB3-9194-BCE3B2F21C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3">
              <a:extLst>
                <a:ext uri="{FF2B5EF4-FFF2-40B4-BE49-F238E27FC236}">
                  <a16:creationId xmlns:a16="http://schemas.microsoft.com/office/drawing/2014/main" id="{04D300FD-DC53-4375-8981-09EA63BCF1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4">
              <a:extLst>
                <a:ext uri="{FF2B5EF4-FFF2-40B4-BE49-F238E27FC236}">
                  <a16:creationId xmlns:a16="http://schemas.microsoft.com/office/drawing/2014/main" id="{1DF83FFD-4C16-41FD-928F-6E88AFC451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A5B4BC2F-B667-462B-99D8-0C433124AB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7" name="Freeform 46">
              <a:extLst>
                <a:ext uri="{FF2B5EF4-FFF2-40B4-BE49-F238E27FC236}">
                  <a16:creationId xmlns:a16="http://schemas.microsoft.com/office/drawing/2014/main" id="{0CBD9EFB-AC61-4674-B75A-56449003CC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47">
              <a:extLst>
                <a:ext uri="{FF2B5EF4-FFF2-40B4-BE49-F238E27FC236}">
                  <a16:creationId xmlns:a16="http://schemas.microsoft.com/office/drawing/2014/main" id="{1AD4BBB0-F6A7-451F-BE09-DF619F38EB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48">
              <a:extLst>
                <a:ext uri="{FF2B5EF4-FFF2-40B4-BE49-F238E27FC236}">
                  <a16:creationId xmlns:a16="http://schemas.microsoft.com/office/drawing/2014/main" id="{A258B285-AE5E-473A-AA72-3C95E1D833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49">
              <a:extLst>
                <a:ext uri="{FF2B5EF4-FFF2-40B4-BE49-F238E27FC236}">
                  <a16:creationId xmlns:a16="http://schemas.microsoft.com/office/drawing/2014/main" id="{7BEEDDE5-CB8A-4DF9-858F-4D9462D955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0">
              <a:extLst>
                <a:ext uri="{FF2B5EF4-FFF2-40B4-BE49-F238E27FC236}">
                  <a16:creationId xmlns:a16="http://schemas.microsoft.com/office/drawing/2014/main" id="{DA1C731B-9B66-4D65-BF47-04B118107B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1">
              <a:extLst>
                <a:ext uri="{FF2B5EF4-FFF2-40B4-BE49-F238E27FC236}">
                  <a16:creationId xmlns:a16="http://schemas.microsoft.com/office/drawing/2014/main" id="{58DBFEC6-C6DC-4B7A-934F-5A79EC3280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2">
              <a:extLst>
                <a:ext uri="{FF2B5EF4-FFF2-40B4-BE49-F238E27FC236}">
                  <a16:creationId xmlns:a16="http://schemas.microsoft.com/office/drawing/2014/main" id="{9948D8CB-2DBE-4E48-98EA-DF9E2666A2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3">
              <a:extLst>
                <a:ext uri="{FF2B5EF4-FFF2-40B4-BE49-F238E27FC236}">
                  <a16:creationId xmlns:a16="http://schemas.microsoft.com/office/drawing/2014/main" id="{56AB69F6-9F0B-4AB6-BCA8-AA2FD69E99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4">
              <a:extLst>
                <a:ext uri="{FF2B5EF4-FFF2-40B4-BE49-F238E27FC236}">
                  <a16:creationId xmlns:a16="http://schemas.microsoft.com/office/drawing/2014/main" id="{0E7FB426-288D-4B0B-B73B-10CCC0EF41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5">
              <a:extLst>
                <a:ext uri="{FF2B5EF4-FFF2-40B4-BE49-F238E27FC236}">
                  <a16:creationId xmlns:a16="http://schemas.microsoft.com/office/drawing/2014/main" id="{A5C59C6B-46C9-48C9-9F57-2EE738B531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6">
              <a:extLst>
                <a:ext uri="{FF2B5EF4-FFF2-40B4-BE49-F238E27FC236}">
                  <a16:creationId xmlns:a16="http://schemas.microsoft.com/office/drawing/2014/main" id="{7CE85F33-17DC-4273-B06F-D171094449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57">
              <a:extLst>
                <a:ext uri="{FF2B5EF4-FFF2-40B4-BE49-F238E27FC236}">
                  <a16:creationId xmlns:a16="http://schemas.microsoft.com/office/drawing/2014/main" id="{5CD001CF-F2C4-4810-A8D9-679F9F89E5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58">
              <a:extLst>
                <a:ext uri="{FF2B5EF4-FFF2-40B4-BE49-F238E27FC236}">
                  <a16:creationId xmlns:a16="http://schemas.microsoft.com/office/drawing/2014/main" id="{69F4BCDD-D153-40D2-8DD1-2509EE0CE4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3" name="Объект 2">
            <a:extLst>
              <a:ext uri="{FF2B5EF4-FFF2-40B4-BE49-F238E27FC236}">
                <a16:creationId xmlns:a16="http://schemas.microsoft.com/office/drawing/2014/main" id="{0990291E-CD5C-84FB-D03F-7774DD36B7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8958" y="2249487"/>
            <a:ext cx="6078453" cy="354171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ru-RU" sz="3200" err="1">
                <a:latin typeface="Calibri"/>
                <a:cs typeface="Calibri"/>
              </a:rPr>
              <a:t>Березнёва</a:t>
            </a:r>
            <a:r>
              <a:rPr lang="ru-RU" sz="3200">
                <a:latin typeface="Calibri"/>
                <a:cs typeface="Calibri"/>
              </a:rPr>
              <a:t> Екатерина</a:t>
            </a:r>
          </a:p>
          <a:p>
            <a:r>
              <a:rPr lang="ru-RU">
                <a:latin typeface="Calibri"/>
                <a:cs typeface="Calibri"/>
              </a:rPr>
              <a:t>основатель проекта, программист</a:t>
            </a:r>
          </a:p>
          <a:p>
            <a:pPr marL="0" indent="0">
              <a:buNone/>
            </a:pPr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E43C74E-382B-9927-1FC5-F2F80076EA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76321" y="5883274"/>
            <a:ext cx="77108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D22F896-40B5-4ADD-8801-0D06FADFA095}" type="slidenum">
              <a:rPr lang="ru-RU" noProof="0" dirty="0" smtClean="0">
                <a:latin typeface="Calibri"/>
                <a:ea typeface="Calibri"/>
                <a:cs typeface="Calibri"/>
              </a:rPr>
              <a:pPr>
                <a:spcAft>
                  <a:spcPts val="600"/>
                </a:spcAft>
              </a:pPr>
              <a:t>2</a:t>
            </a:fld>
            <a:endParaRPr lang="ru-RU"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31083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9AE4726C-1831-4FE3-9A11-227F0DC2F0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1" name="Rectangle 10">
              <a:extLst>
                <a:ext uri="{FF2B5EF4-FFF2-40B4-BE49-F238E27FC236}">
                  <a16:creationId xmlns:a16="http://schemas.microsoft.com/office/drawing/2014/main" id="{B651D7F7-8C54-448E-A268-1CBFAD87D4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E3B56E94-40E1-489A-98B2-A3238D66A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2594383-ED5D-0932-D79E-6A05627B5E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6697" y="618518"/>
            <a:ext cx="6050713" cy="1478570"/>
          </a:xfrm>
        </p:spPr>
        <p:txBody>
          <a:bodyPr>
            <a:normAutofit/>
          </a:bodyPr>
          <a:lstStyle/>
          <a:p>
            <a:r>
              <a:rPr lang="ru-RU" sz="4000">
                <a:latin typeface="Calibri"/>
                <a:cs typeface="Calibri"/>
              </a:rPr>
              <a:t>Участники проекта</a:t>
            </a:r>
            <a:endParaRPr lang="ru-RU" sz="4000"/>
          </a:p>
        </p:txBody>
      </p:sp>
      <p:pic>
        <p:nvPicPr>
          <p:cNvPr id="5" name="Рисунок 5" descr="Изображение выглядит как внешний, человек, дерево, земля&#10;&#10;Автоматически созданное описание">
            <a:extLst>
              <a:ext uri="{FF2B5EF4-FFF2-40B4-BE49-F238E27FC236}">
                <a16:creationId xmlns:a16="http://schemas.microsoft.com/office/drawing/2014/main" id="{02452E00-27AE-966C-DABB-8E0B8E3A268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618"/>
          <a:stretch/>
        </p:blipFill>
        <p:spPr>
          <a:xfrm>
            <a:off x="-5597" y="10"/>
            <a:ext cx="4635583" cy="685799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E916825F-759B-4F1A-BA80-AF7137691E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AF64541-DE3B-4DBB-84E1-907956469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9175DCC0-514A-4CA1-AD9A-1BB0FFF1B4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10371924-94D9-48AF-9D5B-6471775BE8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C964FF9-A41A-438C-A22B-62690C98F1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61716CD6-1875-4567-B3E2-364CD0960D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31A293D3-7189-453D-AB91-1291AAFF3D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87CB4EFE-58B3-4326-9CFB-A2AFADDFA5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2">
              <a:extLst>
                <a:ext uri="{FF2B5EF4-FFF2-40B4-BE49-F238E27FC236}">
                  <a16:creationId xmlns:a16="http://schemas.microsoft.com/office/drawing/2014/main" id="{249CF4D3-B5A3-4287-BC9D-E9BB8FA6E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3">
              <a:extLst>
                <a:ext uri="{FF2B5EF4-FFF2-40B4-BE49-F238E27FC236}">
                  <a16:creationId xmlns:a16="http://schemas.microsoft.com/office/drawing/2014/main" id="{4D2515F2-4D11-41AF-A6B1-7D084BEA98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4">
              <a:extLst>
                <a:ext uri="{FF2B5EF4-FFF2-40B4-BE49-F238E27FC236}">
                  <a16:creationId xmlns:a16="http://schemas.microsoft.com/office/drawing/2014/main" id="{331BCBF4-0DC2-426E-84B3-AE38E403C9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5">
              <a:extLst>
                <a:ext uri="{FF2B5EF4-FFF2-40B4-BE49-F238E27FC236}">
                  <a16:creationId xmlns:a16="http://schemas.microsoft.com/office/drawing/2014/main" id="{EC8AF156-0BE9-437D-A83B-87364146D0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6">
              <a:extLst>
                <a:ext uri="{FF2B5EF4-FFF2-40B4-BE49-F238E27FC236}">
                  <a16:creationId xmlns:a16="http://schemas.microsoft.com/office/drawing/2014/main" id="{AC8CB256-3F62-4406-88F5-CE2421FF25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7">
              <a:extLst>
                <a:ext uri="{FF2B5EF4-FFF2-40B4-BE49-F238E27FC236}">
                  <a16:creationId xmlns:a16="http://schemas.microsoft.com/office/drawing/2014/main" id="{F3E812EB-415E-4B60-B0FB-65386882CE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8">
              <a:extLst>
                <a:ext uri="{FF2B5EF4-FFF2-40B4-BE49-F238E27FC236}">
                  <a16:creationId xmlns:a16="http://schemas.microsoft.com/office/drawing/2014/main" id="{EB4C95D7-8E6D-45EC-8CA1-9123D718E3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9">
              <a:extLst>
                <a:ext uri="{FF2B5EF4-FFF2-40B4-BE49-F238E27FC236}">
                  <a16:creationId xmlns:a16="http://schemas.microsoft.com/office/drawing/2014/main" id="{83F62FD2-2F62-4495-997C-8BD7F95AB8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0">
              <a:extLst>
                <a:ext uri="{FF2B5EF4-FFF2-40B4-BE49-F238E27FC236}">
                  <a16:creationId xmlns:a16="http://schemas.microsoft.com/office/drawing/2014/main" id="{B7DFE0F9-22A3-4846-8D4E-0D193BD328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1">
              <a:extLst>
                <a:ext uri="{FF2B5EF4-FFF2-40B4-BE49-F238E27FC236}">
                  <a16:creationId xmlns:a16="http://schemas.microsoft.com/office/drawing/2014/main" id="{244DAF25-7415-491A-9FF6-E04BC2DC2E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2">
              <a:extLst>
                <a:ext uri="{FF2B5EF4-FFF2-40B4-BE49-F238E27FC236}">
                  <a16:creationId xmlns:a16="http://schemas.microsoft.com/office/drawing/2014/main" id="{7ACA3646-863C-4D00-A58A-62C7FE71CE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3">
              <a:extLst>
                <a:ext uri="{FF2B5EF4-FFF2-40B4-BE49-F238E27FC236}">
                  <a16:creationId xmlns:a16="http://schemas.microsoft.com/office/drawing/2014/main" id="{0EA18B38-BD42-45ED-8458-FB205DBC76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4">
              <a:extLst>
                <a:ext uri="{FF2B5EF4-FFF2-40B4-BE49-F238E27FC236}">
                  <a16:creationId xmlns:a16="http://schemas.microsoft.com/office/drawing/2014/main" id="{45302917-5DBE-4CF2-B52F-478F93FDDE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5">
              <a:extLst>
                <a:ext uri="{FF2B5EF4-FFF2-40B4-BE49-F238E27FC236}">
                  <a16:creationId xmlns:a16="http://schemas.microsoft.com/office/drawing/2014/main" id="{8E61E6FD-D40E-479C-ABE9-2B69AE20D8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6">
              <a:extLst>
                <a:ext uri="{FF2B5EF4-FFF2-40B4-BE49-F238E27FC236}">
                  <a16:creationId xmlns:a16="http://schemas.microsoft.com/office/drawing/2014/main" id="{2F4DEB4F-F824-48D7-AF9B-B5D905DCD1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7">
              <a:extLst>
                <a:ext uri="{FF2B5EF4-FFF2-40B4-BE49-F238E27FC236}">
                  <a16:creationId xmlns:a16="http://schemas.microsoft.com/office/drawing/2014/main" id="{F76CFA02-6090-4464-B573-BCA350C901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8">
              <a:extLst>
                <a:ext uri="{FF2B5EF4-FFF2-40B4-BE49-F238E27FC236}">
                  <a16:creationId xmlns:a16="http://schemas.microsoft.com/office/drawing/2014/main" id="{51BE8BEC-76C7-41FE-AB76-35194C2442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9">
              <a:extLst>
                <a:ext uri="{FF2B5EF4-FFF2-40B4-BE49-F238E27FC236}">
                  <a16:creationId xmlns:a16="http://schemas.microsoft.com/office/drawing/2014/main" id="{710F61D4-3B34-45A9-B9B7-CE0373AB49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0">
              <a:extLst>
                <a:ext uri="{FF2B5EF4-FFF2-40B4-BE49-F238E27FC236}">
                  <a16:creationId xmlns:a16="http://schemas.microsoft.com/office/drawing/2014/main" id="{451F080F-4CFB-4626-87CA-BB4CACA1C6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1">
              <a:extLst>
                <a:ext uri="{FF2B5EF4-FFF2-40B4-BE49-F238E27FC236}">
                  <a16:creationId xmlns:a16="http://schemas.microsoft.com/office/drawing/2014/main" id="{667BBD71-2295-4A66-B76C-F82175C2B0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B6644DE8-5BD1-4D5F-B245-0D3A21BCE1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A4DE8FD0-E681-4D9C-85C2-BEA4C2B3A0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D46033BD-1026-4388-B926-9D11E1D7C4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1FA74D4C-2E28-42C5-A7FA-3C7D6BD8B7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FADF7B3F-903C-456C-983E-C9868DDAB9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033F8698-1549-44AD-8DAD-0055D7B807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F1BDD4B6-46FD-4048-ADF1-32EADD9E5A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E7F387A7-B3BF-4B1A-BFCA-2D21AD3DFE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7A1B6BC8-EA82-459D-A0E0-4EBE394E71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1">
              <a:extLst>
                <a:ext uri="{FF2B5EF4-FFF2-40B4-BE49-F238E27FC236}">
                  <a16:creationId xmlns:a16="http://schemas.microsoft.com/office/drawing/2014/main" id="{8B94E190-DDC2-4545-906F-A1699BD73D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2">
              <a:extLst>
                <a:ext uri="{FF2B5EF4-FFF2-40B4-BE49-F238E27FC236}">
                  <a16:creationId xmlns:a16="http://schemas.microsoft.com/office/drawing/2014/main" id="{D9807239-A5BA-4BB3-9194-BCE3B2F21C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3">
              <a:extLst>
                <a:ext uri="{FF2B5EF4-FFF2-40B4-BE49-F238E27FC236}">
                  <a16:creationId xmlns:a16="http://schemas.microsoft.com/office/drawing/2014/main" id="{04D300FD-DC53-4375-8981-09EA63BCF1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4">
              <a:extLst>
                <a:ext uri="{FF2B5EF4-FFF2-40B4-BE49-F238E27FC236}">
                  <a16:creationId xmlns:a16="http://schemas.microsoft.com/office/drawing/2014/main" id="{1DF83FFD-4C16-41FD-928F-6E88AFC451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A5B4BC2F-B667-462B-99D8-0C433124AB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6" name="Freeform 46">
              <a:extLst>
                <a:ext uri="{FF2B5EF4-FFF2-40B4-BE49-F238E27FC236}">
                  <a16:creationId xmlns:a16="http://schemas.microsoft.com/office/drawing/2014/main" id="{0CBD9EFB-AC61-4674-B75A-56449003CC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7">
              <a:extLst>
                <a:ext uri="{FF2B5EF4-FFF2-40B4-BE49-F238E27FC236}">
                  <a16:creationId xmlns:a16="http://schemas.microsoft.com/office/drawing/2014/main" id="{1AD4BBB0-F6A7-451F-BE09-DF619F38EB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48">
              <a:extLst>
                <a:ext uri="{FF2B5EF4-FFF2-40B4-BE49-F238E27FC236}">
                  <a16:creationId xmlns:a16="http://schemas.microsoft.com/office/drawing/2014/main" id="{A258B285-AE5E-473A-AA72-3C95E1D833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49">
              <a:extLst>
                <a:ext uri="{FF2B5EF4-FFF2-40B4-BE49-F238E27FC236}">
                  <a16:creationId xmlns:a16="http://schemas.microsoft.com/office/drawing/2014/main" id="{7BEEDDE5-CB8A-4DF9-858F-4D9462D955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0">
              <a:extLst>
                <a:ext uri="{FF2B5EF4-FFF2-40B4-BE49-F238E27FC236}">
                  <a16:creationId xmlns:a16="http://schemas.microsoft.com/office/drawing/2014/main" id="{DA1C731B-9B66-4D65-BF47-04B118107B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1">
              <a:extLst>
                <a:ext uri="{FF2B5EF4-FFF2-40B4-BE49-F238E27FC236}">
                  <a16:creationId xmlns:a16="http://schemas.microsoft.com/office/drawing/2014/main" id="{58DBFEC6-C6DC-4B7A-934F-5A79EC3280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2">
              <a:extLst>
                <a:ext uri="{FF2B5EF4-FFF2-40B4-BE49-F238E27FC236}">
                  <a16:creationId xmlns:a16="http://schemas.microsoft.com/office/drawing/2014/main" id="{9948D8CB-2DBE-4E48-98EA-DF9E2666A2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3">
              <a:extLst>
                <a:ext uri="{FF2B5EF4-FFF2-40B4-BE49-F238E27FC236}">
                  <a16:creationId xmlns:a16="http://schemas.microsoft.com/office/drawing/2014/main" id="{56AB69F6-9F0B-4AB6-BCA8-AA2FD69E99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4">
              <a:extLst>
                <a:ext uri="{FF2B5EF4-FFF2-40B4-BE49-F238E27FC236}">
                  <a16:creationId xmlns:a16="http://schemas.microsoft.com/office/drawing/2014/main" id="{0E7FB426-288D-4B0B-B73B-10CCC0EF41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5">
              <a:extLst>
                <a:ext uri="{FF2B5EF4-FFF2-40B4-BE49-F238E27FC236}">
                  <a16:creationId xmlns:a16="http://schemas.microsoft.com/office/drawing/2014/main" id="{A5C59C6B-46C9-48C9-9F57-2EE738B531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6">
              <a:extLst>
                <a:ext uri="{FF2B5EF4-FFF2-40B4-BE49-F238E27FC236}">
                  <a16:creationId xmlns:a16="http://schemas.microsoft.com/office/drawing/2014/main" id="{7CE85F33-17DC-4273-B06F-D171094449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7">
              <a:extLst>
                <a:ext uri="{FF2B5EF4-FFF2-40B4-BE49-F238E27FC236}">
                  <a16:creationId xmlns:a16="http://schemas.microsoft.com/office/drawing/2014/main" id="{5CD001CF-F2C4-4810-A8D9-679F9F89E5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58">
              <a:extLst>
                <a:ext uri="{FF2B5EF4-FFF2-40B4-BE49-F238E27FC236}">
                  <a16:creationId xmlns:a16="http://schemas.microsoft.com/office/drawing/2014/main" id="{69F4BCDD-D153-40D2-8DD1-2509EE0CE4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3" name="Объект 2">
            <a:extLst>
              <a:ext uri="{FF2B5EF4-FFF2-40B4-BE49-F238E27FC236}">
                <a16:creationId xmlns:a16="http://schemas.microsoft.com/office/drawing/2014/main" id="{15A46A34-6739-9944-192A-E51ADE3F15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8958" y="2249487"/>
            <a:ext cx="6078453" cy="354171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ru-RU" sz="3200" err="1">
                <a:latin typeface="Calibri"/>
                <a:cs typeface="Calibri"/>
              </a:rPr>
              <a:t>Казённов</a:t>
            </a:r>
            <a:r>
              <a:rPr lang="ru-RU" sz="3200">
                <a:latin typeface="Calibri"/>
                <a:cs typeface="Calibri"/>
              </a:rPr>
              <a:t> Илья</a:t>
            </a:r>
          </a:p>
          <a:p>
            <a:r>
              <a:rPr lang="ru-RU">
                <a:latin typeface="Calibri"/>
                <a:cs typeface="Calibri"/>
              </a:rPr>
              <a:t>Программист</a:t>
            </a:r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BDFAEA0-F880-4CA4-20C7-3C6B206AA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76321" y="5883274"/>
            <a:ext cx="771089" cy="365125"/>
          </a:xfrm>
        </p:spPr>
        <p:txBody>
          <a:bodyPr>
            <a:normAutofit/>
          </a:bodyPr>
          <a:lstStyle/>
          <a:p>
            <a:pPr rtl="0">
              <a:spcAft>
                <a:spcPts val="600"/>
              </a:spcAft>
            </a:pPr>
            <a:fld id="{6D22F896-40B5-4ADD-8801-0D06FADFA095}" type="slidenum">
              <a:rPr lang="ru-RU" noProof="0" smtClean="0"/>
              <a:pPr rtl="0">
                <a:spcAft>
                  <a:spcPts val="600"/>
                </a:spcAft>
              </a:pPr>
              <a:t>3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32583178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72">
            <a:extLst>
              <a:ext uri="{FF2B5EF4-FFF2-40B4-BE49-F238E27FC236}">
                <a16:creationId xmlns:a16="http://schemas.microsoft.com/office/drawing/2014/main" id="{9AE4726C-1831-4FE3-9A11-227F0DC2F0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4" name="Rectangle 73">
              <a:extLst>
                <a:ext uri="{FF2B5EF4-FFF2-40B4-BE49-F238E27FC236}">
                  <a16:creationId xmlns:a16="http://schemas.microsoft.com/office/drawing/2014/main" id="{B651D7F7-8C54-448E-A268-1CBFAD87D4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5" name="Picture 2">
              <a:extLst>
                <a:ext uri="{FF2B5EF4-FFF2-40B4-BE49-F238E27FC236}">
                  <a16:creationId xmlns:a16="http://schemas.microsoft.com/office/drawing/2014/main" id="{E3B56E94-40E1-489A-98B2-A3238D66A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8081F64-4CD9-89CE-FAC0-101930EE6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6697" y="618518"/>
            <a:ext cx="6050713" cy="1478570"/>
          </a:xfrm>
        </p:spPr>
        <p:txBody>
          <a:bodyPr>
            <a:normAutofit/>
          </a:bodyPr>
          <a:lstStyle/>
          <a:p>
            <a:r>
              <a:rPr lang="ru-RU" sz="4000">
                <a:latin typeface="Calibri"/>
                <a:cs typeface="Calibri"/>
              </a:rPr>
              <a:t>Участники проекта</a:t>
            </a:r>
            <a:endParaRPr lang="ru-RU" sz="4000"/>
          </a:p>
        </p:txBody>
      </p:sp>
      <p:pic>
        <p:nvPicPr>
          <p:cNvPr id="6" name="Рисунок 6" descr="Изображение выглядит как человек, стена, мужчина, костюм&#10;&#10;Автоматически созданное описание">
            <a:extLst>
              <a:ext uri="{FF2B5EF4-FFF2-40B4-BE49-F238E27FC236}">
                <a16:creationId xmlns:a16="http://schemas.microsoft.com/office/drawing/2014/main" id="{D6459C22-89E0-DF4C-963E-C31172C9DDC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938" r="1414"/>
          <a:stretch/>
        </p:blipFill>
        <p:spPr>
          <a:xfrm>
            <a:off x="-5597" y="10"/>
            <a:ext cx="4635583" cy="6857990"/>
          </a:xfrm>
          <a:prstGeom prst="rect">
            <a:avLst/>
          </a:prstGeom>
        </p:spPr>
      </p:pic>
      <p:grpSp>
        <p:nvGrpSpPr>
          <p:cNvPr id="77" name="Group 76">
            <a:extLst>
              <a:ext uri="{FF2B5EF4-FFF2-40B4-BE49-F238E27FC236}">
                <a16:creationId xmlns:a16="http://schemas.microsoft.com/office/drawing/2014/main" id="{E916825F-759B-4F1A-BA80-AF7137691E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0AF64541-DE3B-4DBB-84E1-907956469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9" name="Freeform 6">
              <a:extLst>
                <a:ext uri="{FF2B5EF4-FFF2-40B4-BE49-F238E27FC236}">
                  <a16:creationId xmlns:a16="http://schemas.microsoft.com/office/drawing/2014/main" id="{9175DCC0-514A-4CA1-AD9A-1BB0FFF1B4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7">
              <a:extLst>
                <a:ext uri="{FF2B5EF4-FFF2-40B4-BE49-F238E27FC236}">
                  <a16:creationId xmlns:a16="http://schemas.microsoft.com/office/drawing/2014/main" id="{10371924-94D9-48AF-9D5B-6471775BE8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7C964FF9-A41A-438C-A22B-62690C98F1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82" name="Freeform 9">
              <a:extLst>
                <a:ext uri="{FF2B5EF4-FFF2-40B4-BE49-F238E27FC236}">
                  <a16:creationId xmlns:a16="http://schemas.microsoft.com/office/drawing/2014/main" id="{61716CD6-1875-4567-B3E2-364CD0960D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10">
              <a:extLst>
                <a:ext uri="{FF2B5EF4-FFF2-40B4-BE49-F238E27FC236}">
                  <a16:creationId xmlns:a16="http://schemas.microsoft.com/office/drawing/2014/main" id="{31A293D3-7189-453D-AB91-1291AAFF3D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11">
              <a:extLst>
                <a:ext uri="{FF2B5EF4-FFF2-40B4-BE49-F238E27FC236}">
                  <a16:creationId xmlns:a16="http://schemas.microsoft.com/office/drawing/2014/main" id="{87CB4EFE-58B3-4326-9CFB-A2AFADDFA5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12">
              <a:extLst>
                <a:ext uri="{FF2B5EF4-FFF2-40B4-BE49-F238E27FC236}">
                  <a16:creationId xmlns:a16="http://schemas.microsoft.com/office/drawing/2014/main" id="{249CF4D3-B5A3-4287-BC9D-E9BB8FA6E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13">
              <a:extLst>
                <a:ext uri="{FF2B5EF4-FFF2-40B4-BE49-F238E27FC236}">
                  <a16:creationId xmlns:a16="http://schemas.microsoft.com/office/drawing/2014/main" id="{4D2515F2-4D11-41AF-A6B1-7D084BEA98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14">
              <a:extLst>
                <a:ext uri="{FF2B5EF4-FFF2-40B4-BE49-F238E27FC236}">
                  <a16:creationId xmlns:a16="http://schemas.microsoft.com/office/drawing/2014/main" id="{331BCBF4-0DC2-426E-84B3-AE38E403C9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15">
              <a:extLst>
                <a:ext uri="{FF2B5EF4-FFF2-40B4-BE49-F238E27FC236}">
                  <a16:creationId xmlns:a16="http://schemas.microsoft.com/office/drawing/2014/main" id="{EC8AF156-0BE9-437D-A83B-87364146D0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16">
              <a:extLst>
                <a:ext uri="{FF2B5EF4-FFF2-40B4-BE49-F238E27FC236}">
                  <a16:creationId xmlns:a16="http://schemas.microsoft.com/office/drawing/2014/main" id="{AC8CB256-3F62-4406-88F5-CE2421FF25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17">
              <a:extLst>
                <a:ext uri="{FF2B5EF4-FFF2-40B4-BE49-F238E27FC236}">
                  <a16:creationId xmlns:a16="http://schemas.microsoft.com/office/drawing/2014/main" id="{F3E812EB-415E-4B60-B0FB-65386882CE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18">
              <a:extLst>
                <a:ext uri="{FF2B5EF4-FFF2-40B4-BE49-F238E27FC236}">
                  <a16:creationId xmlns:a16="http://schemas.microsoft.com/office/drawing/2014/main" id="{EB4C95D7-8E6D-45EC-8CA1-9123D718E3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19">
              <a:extLst>
                <a:ext uri="{FF2B5EF4-FFF2-40B4-BE49-F238E27FC236}">
                  <a16:creationId xmlns:a16="http://schemas.microsoft.com/office/drawing/2014/main" id="{83F62FD2-2F62-4495-997C-8BD7F95AB8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20">
              <a:extLst>
                <a:ext uri="{FF2B5EF4-FFF2-40B4-BE49-F238E27FC236}">
                  <a16:creationId xmlns:a16="http://schemas.microsoft.com/office/drawing/2014/main" id="{B7DFE0F9-22A3-4846-8D4E-0D193BD328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21">
              <a:extLst>
                <a:ext uri="{FF2B5EF4-FFF2-40B4-BE49-F238E27FC236}">
                  <a16:creationId xmlns:a16="http://schemas.microsoft.com/office/drawing/2014/main" id="{244DAF25-7415-491A-9FF6-E04BC2DC2E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22">
              <a:extLst>
                <a:ext uri="{FF2B5EF4-FFF2-40B4-BE49-F238E27FC236}">
                  <a16:creationId xmlns:a16="http://schemas.microsoft.com/office/drawing/2014/main" id="{7ACA3646-863C-4D00-A58A-62C7FE71CE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23">
              <a:extLst>
                <a:ext uri="{FF2B5EF4-FFF2-40B4-BE49-F238E27FC236}">
                  <a16:creationId xmlns:a16="http://schemas.microsoft.com/office/drawing/2014/main" id="{0EA18B38-BD42-45ED-8458-FB205DBC76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24">
              <a:extLst>
                <a:ext uri="{FF2B5EF4-FFF2-40B4-BE49-F238E27FC236}">
                  <a16:creationId xmlns:a16="http://schemas.microsoft.com/office/drawing/2014/main" id="{45302917-5DBE-4CF2-B52F-478F93FDDE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25">
              <a:extLst>
                <a:ext uri="{FF2B5EF4-FFF2-40B4-BE49-F238E27FC236}">
                  <a16:creationId xmlns:a16="http://schemas.microsoft.com/office/drawing/2014/main" id="{8E61E6FD-D40E-479C-ABE9-2B69AE20D8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26">
              <a:extLst>
                <a:ext uri="{FF2B5EF4-FFF2-40B4-BE49-F238E27FC236}">
                  <a16:creationId xmlns:a16="http://schemas.microsoft.com/office/drawing/2014/main" id="{2F4DEB4F-F824-48D7-AF9B-B5D905DCD1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27">
              <a:extLst>
                <a:ext uri="{FF2B5EF4-FFF2-40B4-BE49-F238E27FC236}">
                  <a16:creationId xmlns:a16="http://schemas.microsoft.com/office/drawing/2014/main" id="{F76CFA02-6090-4464-B573-BCA350C901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28">
              <a:extLst>
                <a:ext uri="{FF2B5EF4-FFF2-40B4-BE49-F238E27FC236}">
                  <a16:creationId xmlns:a16="http://schemas.microsoft.com/office/drawing/2014/main" id="{51BE8BEC-76C7-41FE-AB76-35194C2442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29">
              <a:extLst>
                <a:ext uri="{FF2B5EF4-FFF2-40B4-BE49-F238E27FC236}">
                  <a16:creationId xmlns:a16="http://schemas.microsoft.com/office/drawing/2014/main" id="{710F61D4-3B34-45A9-B9B7-CE0373AB49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30">
              <a:extLst>
                <a:ext uri="{FF2B5EF4-FFF2-40B4-BE49-F238E27FC236}">
                  <a16:creationId xmlns:a16="http://schemas.microsoft.com/office/drawing/2014/main" id="{451F080F-4CFB-4626-87CA-BB4CACA1C6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31">
              <a:extLst>
                <a:ext uri="{FF2B5EF4-FFF2-40B4-BE49-F238E27FC236}">
                  <a16:creationId xmlns:a16="http://schemas.microsoft.com/office/drawing/2014/main" id="{667BBD71-2295-4A66-B76C-F82175C2B0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32">
              <a:extLst>
                <a:ext uri="{FF2B5EF4-FFF2-40B4-BE49-F238E27FC236}">
                  <a16:creationId xmlns:a16="http://schemas.microsoft.com/office/drawing/2014/main" id="{B6644DE8-5BD1-4D5F-B245-0D3A21BCE1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A4DE8FD0-E681-4D9C-85C2-BEA4C2B3A0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7" name="Freeform 34">
              <a:extLst>
                <a:ext uri="{FF2B5EF4-FFF2-40B4-BE49-F238E27FC236}">
                  <a16:creationId xmlns:a16="http://schemas.microsoft.com/office/drawing/2014/main" id="{D46033BD-1026-4388-B926-9D11E1D7C4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35">
              <a:extLst>
                <a:ext uri="{FF2B5EF4-FFF2-40B4-BE49-F238E27FC236}">
                  <a16:creationId xmlns:a16="http://schemas.microsoft.com/office/drawing/2014/main" id="{1FA74D4C-2E28-42C5-A7FA-3C7D6BD8B7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36">
              <a:extLst>
                <a:ext uri="{FF2B5EF4-FFF2-40B4-BE49-F238E27FC236}">
                  <a16:creationId xmlns:a16="http://schemas.microsoft.com/office/drawing/2014/main" id="{FADF7B3F-903C-456C-983E-C9868DDAB9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37">
              <a:extLst>
                <a:ext uri="{FF2B5EF4-FFF2-40B4-BE49-F238E27FC236}">
                  <a16:creationId xmlns:a16="http://schemas.microsoft.com/office/drawing/2014/main" id="{033F8698-1549-44AD-8DAD-0055D7B807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38">
              <a:extLst>
                <a:ext uri="{FF2B5EF4-FFF2-40B4-BE49-F238E27FC236}">
                  <a16:creationId xmlns:a16="http://schemas.microsoft.com/office/drawing/2014/main" id="{F1BDD4B6-46FD-4048-ADF1-32EADD9E5A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39">
              <a:extLst>
                <a:ext uri="{FF2B5EF4-FFF2-40B4-BE49-F238E27FC236}">
                  <a16:creationId xmlns:a16="http://schemas.microsoft.com/office/drawing/2014/main" id="{E7F387A7-B3BF-4B1A-BFCA-2D21AD3DFE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40">
              <a:extLst>
                <a:ext uri="{FF2B5EF4-FFF2-40B4-BE49-F238E27FC236}">
                  <a16:creationId xmlns:a16="http://schemas.microsoft.com/office/drawing/2014/main" id="{7A1B6BC8-EA82-459D-A0E0-4EBE394E71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41">
              <a:extLst>
                <a:ext uri="{FF2B5EF4-FFF2-40B4-BE49-F238E27FC236}">
                  <a16:creationId xmlns:a16="http://schemas.microsoft.com/office/drawing/2014/main" id="{8B94E190-DDC2-4545-906F-A1699BD73D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42">
              <a:extLst>
                <a:ext uri="{FF2B5EF4-FFF2-40B4-BE49-F238E27FC236}">
                  <a16:creationId xmlns:a16="http://schemas.microsoft.com/office/drawing/2014/main" id="{D9807239-A5BA-4BB3-9194-BCE3B2F21C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43">
              <a:extLst>
                <a:ext uri="{FF2B5EF4-FFF2-40B4-BE49-F238E27FC236}">
                  <a16:creationId xmlns:a16="http://schemas.microsoft.com/office/drawing/2014/main" id="{04D300FD-DC53-4375-8981-09EA63BCF1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44">
              <a:extLst>
                <a:ext uri="{FF2B5EF4-FFF2-40B4-BE49-F238E27FC236}">
                  <a16:creationId xmlns:a16="http://schemas.microsoft.com/office/drawing/2014/main" id="{1DF83FFD-4C16-41FD-928F-6E88AFC451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A5B4BC2F-B667-462B-99D8-0C433124AB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9" name="Freeform 46">
              <a:extLst>
                <a:ext uri="{FF2B5EF4-FFF2-40B4-BE49-F238E27FC236}">
                  <a16:creationId xmlns:a16="http://schemas.microsoft.com/office/drawing/2014/main" id="{0CBD9EFB-AC61-4674-B75A-56449003CC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47">
              <a:extLst>
                <a:ext uri="{FF2B5EF4-FFF2-40B4-BE49-F238E27FC236}">
                  <a16:creationId xmlns:a16="http://schemas.microsoft.com/office/drawing/2014/main" id="{1AD4BBB0-F6A7-451F-BE09-DF619F38EB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48">
              <a:extLst>
                <a:ext uri="{FF2B5EF4-FFF2-40B4-BE49-F238E27FC236}">
                  <a16:creationId xmlns:a16="http://schemas.microsoft.com/office/drawing/2014/main" id="{A258B285-AE5E-473A-AA72-3C95E1D833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49">
              <a:extLst>
                <a:ext uri="{FF2B5EF4-FFF2-40B4-BE49-F238E27FC236}">
                  <a16:creationId xmlns:a16="http://schemas.microsoft.com/office/drawing/2014/main" id="{7BEEDDE5-CB8A-4DF9-858F-4D9462D955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50">
              <a:extLst>
                <a:ext uri="{FF2B5EF4-FFF2-40B4-BE49-F238E27FC236}">
                  <a16:creationId xmlns:a16="http://schemas.microsoft.com/office/drawing/2014/main" id="{DA1C731B-9B66-4D65-BF47-04B118107B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51">
              <a:extLst>
                <a:ext uri="{FF2B5EF4-FFF2-40B4-BE49-F238E27FC236}">
                  <a16:creationId xmlns:a16="http://schemas.microsoft.com/office/drawing/2014/main" id="{58DBFEC6-C6DC-4B7A-934F-5A79EC3280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5" name="Freeform 52">
              <a:extLst>
                <a:ext uri="{FF2B5EF4-FFF2-40B4-BE49-F238E27FC236}">
                  <a16:creationId xmlns:a16="http://schemas.microsoft.com/office/drawing/2014/main" id="{9948D8CB-2DBE-4E48-98EA-DF9E2666A2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6" name="Freeform 53">
              <a:extLst>
                <a:ext uri="{FF2B5EF4-FFF2-40B4-BE49-F238E27FC236}">
                  <a16:creationId xmlns:a16="http://schemas.microsoft.com/office/drawing/2014/main" id="{56AB69F6-9F0B-4AB6-BCA8-AA2FD69E99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7" name="Freeform 54">
              <a:extLst>
                <a:ext uri="{FF2B5EF4-FFF2-40B4-BE49-F238E27FC236}">
                  <a16:creationId xmlns:a16="http://schemas.microsoft.com/office/drawing/2014/main" id="{0E7FB426-288D-4B0B-B73B-10CCC0EF41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8" name="Freeform 55">
              <a:extLst>
                <a:ext uri="{FF2B5EF4-FFF2-40B4-BE49-F238E27FC236}">
                  <a16:creationId xmlns:a16="http://schemas.microsoft.com/office/drawing/2014/main" id="{A5C59C6B-46C9-48C9-9F57-2EE738B531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9" name="Freeform 56">
              <a:extLst>
                <a:ext uri="{FF2B5EF4-FFF2-40B4-BE49-F238E27FC236}">
                  <a16:creationId xmlns:a16="http://schemas.microsoft.com/office/drawing/2014/main" id="{7CE85F33-17DC-4273-B06F-D171094449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0" name="Freeform 57">
              <a:extLst>
                <a:ext uri="{FF2B5EF4-FFF2-40B4-BE49-F238E27FC236}">
                  <a16:creationId xmlns:a16="http://schemas.microsoft.com/office/drawing/2014/main" id="{5CD001CF-F2C4-4810-A8D9-679F9F89E5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1" name="Freeform 58">
              <a:extLst>
                <a:ext uri="{FF2B5EF4-FFF2-40B4-BE49-F238E27FC236}">
                  <a16:creationId xmlns:a16="http://schemas.microsoft.com/office/drawing/2014/main" id="{69F4BCDD-D153-40D2-8DD1-2509EE0CE4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3" name="Объект 2">
            <a:extLst>
              <a:ext uri="{FF2B5EF4-FFF2-40B4-BE49-F238E27FC236}">
                <a16:creationId xmlns:a16="http://schemas.microsoft.com/office/drawing/2014/main" id="{05762647-A04C-9F46-665E-2F539F120D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8958" y="2249487"/>
            <a:ext cx="6078453" cy="354171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ru-RU" sz="3200">
                <a:latin typeface="Calibri"/>
                <a:cs typeface="Calibri"/>
              </a:rPr>
              <a:t>Ченцов Всеволод</a:t>
            </a:r>
          </a:p>
          <a:p>
            <a:r>
              <a:rPr lang="ru-RU"/>
              <a:t>Программист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72962CC-CAEE-CD74-351B-2020CF805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76321" y="5883274"/>
            <a:ext cx="771089" cy="365125"/>
          </a:xfrm>
        </p:spPr>
        <p:txBody>
          <a:bodyPr>
            <a:normAutofit/>
          </a:bodyPr>
          <a:lstStyle/>
          <a:p>
            <a:pPr rtl="0">
              <a:spcAft>
                <a:spcPts val="600"/>
              </a:spcAft>
            </a:pPr>
            <a:fld id="{6D22F896-40B5-4ADD-8801-0D06FADFA095}" type="slidenum">
              <a:rPr lang="ru-RU" noProof="0" smtClean="0"/>
              <a:pPr rtl="0">
                <a:spcAft>
                  <a:spcPts val="600"/>
                </a:spcAft>
              </a:pPr>
              <a:t>4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0948731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72">
            <a:extLst>
              <a:ext uri="{FF2B5EF4-FFF2-40B4-BE49-F238E27FC236}">
                <a16:creationId xmlns:a16="http://schemas.microsoft.com/office/drawing/2014/main" id="{9AE4726C-1831-4FE3-9A11-227F0DC2F0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4" name="Rectangle 73">
              <a:extLst>
                <a:ext uri="{FF2B5EF4-FFF2-40B4-BE49-F238E27FC236}">
                  <a16:creationId xmlns:a16="http://schemas.microsoft.com/office/drawing/2014/main" id="{B651D7F7-8C54-448E-A268-1CBFAD87D4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5" name="Picture 2">
              <a:extLst>
                <a:ext uri="{FF2B5EF4-FFF2-40B4-BE49-F238E27FC236}">
                  <a16:creationId xmlns:a16="http://schemas.microsoft.com/office/drawing/2014/main" id="{E3B56E94-40E1-489A-98B2-A3238D66A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31FC08-D88C-E10A-EF5A-B958140E8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6697" y="618518"/>
            <a:ext cx="6050713" cy="1478570"/>
          </a:xfrm>
        </p:spPr>
        <p:txBody>
          <a:bodyPr>
            <a:normAutofit/>
          </a:bodyPr>
          <a:lstStyle/>
          <a:p>
            <a:r>
              <a:rPr lang="ru-RU" sz="4000">
                <a:latin typeface="Calibri"/>
                <a:cs typeface="Calibri"/>
              </a:rPr>
              <a:t>Участники проекта</a:t>
            </a:r>
            <a:endParaRPr lang="ru-RU" sz="4000"/>
          </a:p>
        </p:txBody>
      </p:sp>
      <p:pic>
        <p:nvPicPr>
          <p:cNvPr id="6" name="Рисунок 6" descr="Изображение выглядит как стена, внутренний, человек, костюм&#10;&#10;Автоматически созданное описание">
            <a:extLst>
              <a:ext uri="{FF2B5EF4-FFF2-40B4-BE49-F238E27FC236}">
                <a16:creationId xmlns:a16="http://schemas.microsoft.com/office/drawing/2014/main" id="{790EECA0-14DC-413D-F6F3-736209409FB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347"/>
          <a:stretch/>
        </p:blipFill>
        <p:spPr>
          <a:xfrm>
            <a:off x="-5597" y="10"/>
            <a:ext cx="4635583" cy="6857990"/>
          </a:xfrm>
          <a:prstGeom prst="rect">
            <a:avLst/>
          </a:prstGeom>
        </p:spPr>
      </p:pic>
      <p:grpSp>
        <p:nvGrpSpPr>
          <p:cNvPr id="77" name="Group 76">
            <a:extLst>
              <a:ext uri="{FF2B5EF4-FFF2-40B4-BE49-F238E27FC236}">
                <a16:creationId xmlns:a16="http://schemas.microsoft.com/office/drawing/2014/main" id="{E916825F-759B-4F1A-BA80-AF7137691E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0AF64541-DE3B-4DBB-84E1-907956469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9" name="Freeform 6">
              <a:extLst>
                <a:ext uri="{FF2B5EF4-FFF2-40B4-BE49-F238E27FC236}">
                  <a16:creationId xmlns:a16="http://schemas.microsoft.com/office/drawing/2014/main" id="{9175DCC0-514A-4CA1-AD9A-1BB0FFF1B4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7">
              <a:extLst>
                <a:ext uri="{FF2B5EF4-FFF2-40B4-BE49-F238E27FC236}">
                  <a16:creationId xmlns:a16="http://schemas.microsoft.com/office/drawing/2014/main" id="{10371924-94D9-48AF-9D5B-6471775BE8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7C964FF9-A41A-438C-A22B-62690C98F1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82" name="Freeform 9">
              <a:extLst>
                <a:ext uri="{FF2B5EF4-FFF2-40B4-BE49-F238E27FC236}">
                  <a16:creationId xmlns:a16="http://schemas.microsoft.com/office/drawing/2014/main" id="{61716CD6-1875-4567-B3E2-364CD0960D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10">
              <a:extLst>
                <a:ext uri="{FF2B5EF4-FFF2-40B4-BE49-F238E27FC236}">
                  <a16:creationId xmlns:a16="http://schemas.microsoft.com/office/drawing/2014/main" id="{31A293D3-7189-453D-AB91-1291AAFF3D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11">
              <a:extLst>
                <a:ext uri="{FF2B5EF4-FFF2-40B4-BE49-F238E27FC236}">
                  <a16:creationId xmlns:a16="http://schemas.microsoft.com/office/drawing/2014/main" id="{87CB4EFE-58B3-4326-9CFB-A2AFADDFA5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12">
              <a:extLst>
                <a:ext uri="{FF2B5EF4-FFF2-40B4-BE49-F238E27FC236}">
                  <a16:creationId xmlns:a16="http://schemas.microsoft.com/office/drawing/2014/main" id="{249CF4D3-B5A3-4287-BC9D-E9BB8FA6E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13">
              <a:extLst>
                <a:ext uri="{FF2B5EF4-FFF2-40B4-BE49-F238E27FC236}">
                  <a16:creationId xmlns:a16="http://schemas.microsoft.com/office/drawing/2014/main" id="{4D2515F2-4D11-41AF-A6B1-7D084BEA98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14">
              <a:extLst>
                <a:ext uri="{FF2B5EF4-FFF2-40B4-BE49-F238E27FC236}">
                  <a16:creationId xmlns:a16="http://schemas.microsoft.com/office/drawing/2014/main" id="{331BCBF4-0DC2-426E-84B3-AE38E403C9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15">
              <a:extLst>
                <a:ext uri="{FF2B5EF4-FFF2-40B4-BE49-F238E27FC236}">
                  <a16:creationId xmlns:a16="http://schemas.microsoft.com/office/drawing/2014/main" id="{EC8AF156-0BE9-437D-A83B-87364146D0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16">
              <a:extLst>
                <a:ext uri="{FF2B5EF4-FFF2-40B4-BE49-F238E27FC236}">
                  <a16:creationId xmlns:a16="http://schemas.microsoft.com/office/drawing/2014/main" id="{AC8CB256-3F62-4406-88F5-CE2421FF25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17">
              <a:extLst>
                <a:ext uri="{FF2B5EF4-FFF2-40B4-BE49-F238E27FC236}">
                  <a16:creationId xmlns:a16="http://schemas.microsoft.com/office/drawing/2014/main" id="{F3E812EB-415E-4B60-B0FB-65386882CE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18">
              <a:extLst>
                <a:ext uri="{FF2B5EF4-FFF2-40B4-BE49-F238E27FC236}">
                  <a16:creationId xmlns:a16="http://schemas.microsoft.com/office/drawing/2014/main" id="{EB4C95D7-8E6D-45EC-8CA1-9123D718E3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19">
              <a:extLst>
                <a:ext uri="{FF2B5EF4-FFF2-40B4-BE49-F238E27FC236}">
                  <a16:creationId xmlns:a16="http://schemas.microsoft.com/office/drawing/2014/main" id="{83F62FD2-2F62-4495-997C-8BD7F95AB8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20">
              <a:extLst>
                <a:ext uri="{FF2B5EF4-FFF2-40B4-BE49-F238E27FC236}">
                  <a16:creationId xmlns:a16="http://schemas.microsoft.com/office/drawing/2014/main" id="{B7DFE0F9-22A3-4846-8D4E-0D193BD328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21">
              <a:extLst>
                <a:ext uri="{FF2B5EF4-FFF2-40B4-BE49-F238E27FC236}">
                  <a16:creationId xmlns:a16="http://schemas.microsoft.com/office/drawing/2014/main" id="{244DAF25-7415-491A-9FF6-E04BC2DC2E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22">
              <a:extLst>
                <a:ext uri="{FF2B5EF4-FFF2-40B4-BE49-F238E27FC236}">
                  <a16:creationId xmlns:a16="http://schemas.microsoft.com/office/drawing/2014/main" id="{7ACA3646-863C-4D00-A58A-62C7FE71CE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23">
              <a:extLst>
                <a:ext uri="{FF2B5EF4-FFF2-40B4-BE49-F238E27FC236}">
                  <a16:creationId xmlns:a16="http://schemas.microsoft.com/office/drawing/2014/main" id="{0EA18B38-BD42-45ED-8458-FB205DBC76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24">
              <a:extLst>
                <a:ext uri="{FF2B5EF4-FFF2-40B4-BE49-F238E27FC236}">
                  <a16:creationId xmlns:a16="http://schemas.microsoft.com/office/drawing/2014/main" id="{45302917-5DBE-4CF2-B52F-478F93FDDE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25">
              <a:extLst>
                <a:ext uri="{FF2B5EF4-FFF2-40B4-BE49-F238E27FC236}">
                  <a16:creationId xmlns:a16="http://schemas.microsoft.com/office/drawing/2014/main" id="{8E61E6FD-D40E-479C-ABE9-2B69AE20D8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26">
              <a:extLst>
                <a:ext uri="{FF2B5EF4-FFF2-40B4-BE49-F238E27FC236}">
                  <a16:creationId xmlns:a16="http://schemas.microsoft.com/office/drawing/2014/main" id="{2F4DEB4F-F824-48D7-AF9B-B5D905DCD1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27">
              <a:extLst>
                <a:ext uri="{FF2B5EF4-FFF2-40B4-BE49-F238E27FC236}">
                  <a16:creationId xmlns:a16="http://schemas.microsoft.com/office/drawing/2014/main" id="{F76CFA02-6090-4464-B573-BCA350C901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28">
              <a:extLst>
                <a:ext uri="{FF2B5EF4-FFF2-40B4-BE49-F238E27FC236}">
                  <a16:creationId xmlns:a16="http://schemas.microsoft.com/office/drawing/2014/main" id="{51BE8BEC-76C7-41FE-AB76-35194C2442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29">
              <a:extLst>
                <a:ext uri="{FF2B5EF4-FFF2-40B4-BE49-F238E27FC236}">
                  <a16:creationId xmlns:a16="http://schemas.microsoft.com/office/drawing/2014/main" id="{710F61D4-3B34-45A9-B9B7-CE0373AB49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30">
              <a:extLst>
                <a:ext uri="{FF2B5EF4-FFF2-40B4-BE49-F238E27FC236}">
                  <a16:creationId xmlns:a16="http://schemas.microsoft.com/office/drawing/2014/main" id="{451F080F-4CFB-4626-87CA-BB4CACA1C6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31">
              <a:extLst>
                <a:ext uri="{FF2B5EF4-FFF2-40B4-BE49-F238E27FC236}">
                  <a16:creationId xmlns:a16="http://schemas.microsoft.com/office/drawing/2014/main" id="{667BBD71-2295-4A66-B76C-F82175C2B0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32">
              <a:extLst>
                <a:ext uri="{FF2B5EF4-FFF2-40B4-BE49-F238E27FC236}">
                  <a16:creationId xmlns:a16="http://schemas.microsoft.com/office/drawing/2014/main" id="{B6644DE8-5BD1-4D5F-B245-0D3A21BCE1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A4DE8FD0-E681-4D9C-85C2-BEA4C2B3A0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7" name="Freeform 34">
              <a:extLst>
                <a:ext uri="{FF2B5EF4-FFF2-40B4-BE49-F238E27FC236}">
                  <a16:creationId xmlns:a16="http://schemas.microsoft.com/office/drawing/2014/main" id="{D46033BD-1026-4388-B926-9D11E1D7C4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35">
              <a:extLst>
                <a:ext uri="{FF2B5EF4-FFF2-40B4-BE49-F238E27FC236}">
                  <a16:creationId xmlns:a16="http://schemas.microsoft.com/office/drawing/2014/main" id="{1FA74D4C-2E28-42C5-A7FA-3C7D6BD8B7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36">
              <a:extLst>
                <a:ext uri="{FF2B5EF4-FFF2-40B4-BE49-F238E27FC236}">
                  <a16:creationId xmlns:a16="http://schemas.microsoft.com/office/drawing/2014/main" id="{FADF7B3F-903C-456C-983E-C9868DDAB9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37">
              <a:extLst>
                <a:ext uri="{FF2B5EF4-FFF2-40B4-BE49-F238E27FC236}">
                  <a16:creationId xmlns:a16="http://schemas.microsoft.com/office/drawing/2014/main" id="{033F8698-1549-44AD-8DAD-0055D7B807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38">
              <a:extLst>
                <a:ext uri="{FF2B5EF4-FFF2-40B4-BE49-F238E27FC236}">
                  <a16:creationId xmlns:a16="http://schemas.microsoft.com/office/drawing/2014/main" id="{F1BDD4B6-46FD-4048-ADF1-32EADD9E5A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39">
              <a:extLst>
                <a:ext uri="{FF2B5EF4-FFF2-40B4-BE49-F238E27FC236}">
                  <a16:creationId xmlns:a16="http://schemas.microsoft.com/office/drawing/2014/main" id="{E7F387A7-B3BF-4B1A-BFCA-2D21AD3DFE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40">
              <a:extLst>
                <a:ext uri="{FF2B5EF4-FFF2-40B4-BE49-F238E27FC236}">
                  <a16:creationId xmlns:a16="http://schemas.microsoft.com/office/drawing/2014/main" id="{7A1B6BC8-EA82-459D-A0E0-4EBE394E71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41">
              <a:extLst>
                <a:ext uri="{FF2B5EF4-FFF2-40B4-BE49-F238E27FC236}">
                  <a16:creationId xmlns:a16="http://schemas.microsoft.com/office/drawing/2014/main" id="{8B94E190-DDC2-4545-906F-A1699BD73D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42">
              <a:extLst>
                <a:ext uri="{FF2B5EF4-FFF2-40B4-BE49-F238E27FC236}">
                  <a16:creationId xmlns:a16="http://schemas.microsoft.com/office/drawing/2014/main" id="{D9807239-A5BA-4BB3-9194-BCE3B2F21C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43">
              <a:extLst>
                <a:ext uri="{FF2B5EF4-FFF2-40B4-BE49-F238E27FC236}">
                  <a16:creationId xmlns:a16="http://schemas.microsoft.com/office/drawing/2014/main" id="{04D300FD-DC53-4375-8981-09EA63BCF1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44">
              <a:extLst>
                <a:ext uri="{FF2B5EF4-FFF2-40B4-BE49-F238E27FC236}">
                  <a16:creationId xmlns:a16="http://schemas.microsoft.com/office/drawing/2014/main" id="{1DF83FFD-4C16-41FD-928F-6E88AFC451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A5B4BC2F-B667-462B-99D8-0C433124AB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9" name="Freeform 46">
              <a:extLst>
                <a:ext uri="{FF2B5EF4-FFF2-40B4-BE49-F238E27FC236}">
                  <a16:creationId xmlns:a16="http://schemas.microsoft.com/office/drawing/2014/main" id="{0CBD9EFB-AC61-4674-B75A-56449003CC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47">
              <a:extLst>
                <a:ext uri="{FF2B5EF4-FFF2-40B4-BE49-F238E27FC236}">
                  <a16:creationId xmlns:a16="http://schemas.microsoft.com/office/drawing/2014/main" id="{1AD4BBB0-F6A7-451F-BE09-DF619F38EB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48">
              <a:extLst>
                <a:ext uri="{FF2B5EF4-FFF2-40B4-BE49-F238E27FC236}">
                  <a16:creationId xmlns:a16="http://schemas.microsoft.com/office/drawing/2014/main" id="{A258B285-AE5E-473A-AA72-3C95E1D833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49">
              <a:extLst>
                <a:ext uri="{FF2B5EF4-FFF2-40B4-BE49-F238E27FC236}">
                  <a16:creationId xmlns:a16="http://schemas.microsoft.com/office/drawing/2014/main" id="{7BEEDDE5-CB8A-4DF9-858F-4D9462D955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50">
              <a:extLst>
                <a:ext uri="{FF2B5EF4-FFF2-40B4-BE49-F238E27FC236}">
                  <a16:creationId xmlns:a16="http://schemas.microsoft.com/office/drawing/2014/main" id="{DA1C731B-9B66-4D65-BF47-04B118107B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51">
              <a:extLst>
                <a:ext uri="{FF2B5EF4-FFF2-40B4-BE49-F238E27FC236}">
                  <a16:creationId xmlns:a16="http://schemas.microsoft.com/office/drawing/2014/main" id="{58DBFEC6-C6DC-4B7A-934F-5A79EC3280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5" name="Freeform 52">
              <a:extLst>
                <a:ext uri="{FF2B5EF4-FFF2-40B4-BE49-F238E27FC236}">
                  <a16:creationId xmlns:a16="http://schemas.microsoft.com/office/drawing/2014/main" id="{9948D8CB-2DBE-4E48-98EA-DF9E2666A2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6" name="Freeform 53">
              <a:extLst>
                <a:ext uri="{FF2B5EF4-FFF2-40B4-BE49-F238E27FC236}">
                  <a16:creationId xmlns:a16="http://schemas.microsoft.com/office/drawing/2014/main" id="{56AB69F6-9F0B-4AB6-BCA8-AA2FD69E99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7" name="Freeform 54">
              <a:extLst>
                <a:ext uri="{FF2B5EF4-FFF2-40B4-BE49-F238E27FC236}">
                  <a16:creationId xmlns:a16="http://schemas.microsoft.com/office/drawing/2014/main" id="{0E7FB426-288D-4B0B-B73B-10CCC0EF41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8" name="Freeform 55">
              <a:extLst>
                <a:ext uri="{FF2B5EF4-FFF2-40B4-BE49-F238E27FC236}">
                  <a16:creationId xmlns:a16="http://schemas.microsoft.com/office/drawing/2014/main" id="{A5C59C6B-46C9-48C9-9F57-2EE738B531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9" name="Freeform 56">
              <a:extLst>
                <a:ext uri="{FF2B5EF4-FFF2-40B4-BE49-F238E27FC236}">
                  <a16:creationId xmlns:a16="http://schemas.microsoft.com/office/drawing/2014/main" id="{7CE85F33-17DC-4273-B06F-D171094449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0" name="Freeform 57">
              <a:extLst>
                <a:ext uri="{FF2B5EF4-FFF2-40B4-BE49-F238E27FC236}">
                  <a16:creationId xmlns:a16="http://schemas.microsoft.com/office/drawing/2014/main" id="{5CD001CF-F2C4-4810-A8D9-679F9F89E5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1" name="Freeform 58">
              <a:extLst>
                <a:ext uri="{FF2B5EF4-FFF2-40B4-BE49-F238E27FC236}">
                  <a16:creationId xmlns:a16="http://schemas.microsoft.com/office/drawing/2014/main" id="{69F4BCDD-D153-40D2-8DD1-2509EE0CE4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3" name="Объект 2">
            <a:extLst>
              <a:ext uri="{FF2B5EF4-FFF2-40B4-BE49-F238E27FC236}">
                <a16:creationId xmlns:a16="http://schemas.microsoft.com/office/drawing/2014/main" id="{9EBCA571-62AA-4DE0-4BFE-9C9200356B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8958" y="2249487"/>
            <a:ext cx="6078453" cy="354171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ru-RU" sz="3200" err="1">
                <a:latin typeface="Calibri"/>
                <a:cs typeface="Calibri"/>
              </a:rPr>
              <a:t>Белогрудов</a:t>
            </a:r>
            <a:r>
              <a:rPr lang="ru-RU" sz="3200">
                <a:latin typeface="Calibri"/>
                <a:cs typeface="Calibri"/>
              </a:rPr>
              <a:t> Виктор</a:t>
            </a:r>
          </a:p>
          <a:p>
            <a:r>
              <a:rPr lang="ru-RU">
                <a:latin typeface="Calibri"/>
                <a:cs typeface="Calibri"/>
              </a:rPr>
              <a:t>Конструктор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690A8BC-9385-4B77-8754-3C19E8599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76321" y="5883274"/>
            <a:ext cx="771089" cy="365125"/>
          </a:xfrm>
        </p:spPr>
        <p:txBody>
          <a:bodyPr>
            <a:normAutofit/>
          </a:bodyPr>
          <a:lstStyle/>
          <a:p>
            <a:pPr rtl="0">
              <a:spcAft>
                <a:spcPts val="600"/>
              </a:spcAft>
            </a:pPr>
            <a:fld id="{6D22F896-40B5-4ADD-8801-0D06FADFA095}" type="slidenum">
              <a:rPr lang="ru-RU" noProof="0" smtClean="0"/>
              <a:pPr rtl="0">
                <a:spcAft>
                  <a:spcPts val="600"/>
                </a:spcAft>
              </a:pPr>
              <a:t>5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40751583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7219B8D-7748-6925-0C83-C653C2A48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>
                <a:latin typeface="Calibri"/>
                <a:cs typeface="Calibri"/>
              </a:rPr>
              <a:t>Предмет проектирования</a:t>
            </a:r>
            <a:endParaRPr lang="ru-RU" sz="400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8228DEC-7ABE-E1BF-C76A-9313C7B585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ru-RU" sz="3200">
                <a:latin typeface="Calibri"/>
                <a:cs typeface="Calibri"/>
              </a:rPr>
              <a:t>Особенности:</a:t>
            </a:r>
            <a:endParaRPr lang="en-US" sz="3200">
              <a:latin typeface="Calibri"/>
              <a:cs typeface="Calibri"/>
            </a:endParaRPr>
          </a:p>
          <a:p>
            <a:pPr marL="342900" indent="-342900">
              <a:lnSpc>
                <a:spcPct val="90000"/>
              </a:lnSpc>
            </a:pPr>
            <a:r>
              <a:rPr lang="ru-RU">
                <a:latin typeface="Calibri"/>
                <a:cs typeface="Calibri"/>
              </a:rPr>
              <a:t>Состоит из нескольких модулей</a:t>
            </a:r>
            <a:endParaRPr lang="en-US">
              <a:latin typeface="Calibri"/>
              <a:cs typeface="Calibri"/>
            </a:endParaRPr>
          </a:p>
          <a:p>
            <a:pPr marL="342900" indent="-342900">
              <a:lnSpc>
                <a:spcPct val="90000"/>
              </a:lnSpc>
            </a:pPr>
            <a:r>
              <a:rPr lang="ru-RU">
                <a:latin typeface="Calibri"/>
                <a:cs typeface="Calibri"/>
              </a:rPr>
              <a:t>Подключается через радио модуль</a:t>
            </a:r>
          </a:p>
          <a:p>
            <a:pPr marL="342900" indent="-342900">
              <a:lnSpc>
                <a:spcPct val="90000"/>
              </a:lnSpc>
            </a:pPr>
            <a:r>
              <a:rPr lang="ru-RU">
                <a:latin typeface="Calibri"/>
                <a:cs typeface="Calibri"/>
              </a:rPr>
              <a:t>Механические переключатели</a:t>
            </a:r>
            <a:endParaRPr lang="en-US">
              <a:latin typeface="Calibri"/>
              <a:cs typeface="Calibri"/>
            </a:endParaRPr>
          </a:p>
          <a:p>
            <a:pPr marL="342900" indent="-342900">
              <a:lnSpc>
                <a:spcPct val="90000"/>
              </a:lnSpc>
            </a:pPr>
            <a:r>
              <a:rPr lang="ru-RU"/>
              <a:t>Работа от батареек</a:t>
            </a:r>
            <a:endParaRPr lang="en-US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7DF9621-2B88-2E7A-BDAE-CB1811F86B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ru-RU" sz="1200" noProof="0" dirty="0" smtClean="0">
                <a:latin typeface="Calibri"/>
                <a:ea typeface="Calibri"/>
                <a:cs typeface="Calibri"/>
              </a:rPr>
              <a:t>6</a:t>
            </a:fld>
            <a:endParaRPr lang="ru-RU" sz="1200"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959280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35F56A3-39F4-6560-0A7F-F3DF87D185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6041" y="618518"/>
            <a:ext cx="3594348" cy="1478570"/>
          </a:xfrm>
        </p:spPr>
        <p:txBody>
          <a:bodyPr anchor="b">
            <a:normAutofit/>
          </a:bodyPr>
          <a:lstStyle/>
          <a:p>
            <a:r>
              <a:rPr lang="ru-RU" sz="3200">
                <a:latin typeface="Calibri"/>
                <a:cs typeface="Calibri"/>
              </a:rPr>
              <a:t>Комплектующие</a:t>
            </a:r>
            <a:endParaRPr lang="ru-RU" sz="3200"/>
          </a:p>
        </p:txBody>
      </p:sp>
      <p:sp>
        <p:nvSpPr>
          <p:cNvPr id="13" name="Round Diagonal Corner Rectangle 11">
            <a:extLst>
              <a:ext uri="{FF2B5EF4-FFF2-40B4-BE49-F238E27FC236}">
                <a16:creationId xmlns:a16="http://schemas.microsoft.com/office/drawing/2014/main" id="{3980D26E-23EC-408B-A278-5812930306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Рисунок 6" descr="Изображение выглядит как текст, цепь, электроника&#10;&#10;Автоматически созданное описание">
            <a:extLst>
              <a:ext uri="{FF2B5EF4-FFF2-40B4-BE49-F238E27FC236}">
                <a16:creationId xmlns:a16="http://schemas.microsoft.com/office/drawing/2014/main" id="{14CE487E-2D74-A105-787A-96EFBF07B0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2552" y="1137621"/>
            <a:ext cx="2207199" cy="2207199"/>
          </a:xfrm>
          <a:prstGeom prst="rect">
            <a:avLst/>
          </a:prstGeom>
        </p:spPr>
      </p:pic>
      <p:pic>
        <p:nvPicPr>
          <p:cNvPr id="5" name="Рисунок 5" descr="Изображение выглядит как текст, электроника&#10;&#10;Автоматически созданное описание">
            <a:extLst>
              <a:ext uri="{FF2B5EF4-FFF2-40B4-BE49-F238E27FC236}">
                <a16:creationId xmlns:a16="http://schemas.microsoft.com/office/drawing/2014/main" id="{F6F01097-8820-1C8A-C6E4-08F2F48AE7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8988" y="3616605"/>
            <a:ext cx="2974328" cy="1985363"/>
          </a:xfrm>
          <a:prstGeom prst="rect">
            <a:avLst/>
          </a:prstGeom>
        </p:spPr>
      </p:pic>
      <p:pic>
        <p:nvPicPr>
          <p:cNvPr id="4" name="Рисунок 4" descr="Изображение выглядит как LEGO, игрушка&#10;&#10;Автоматически созданное описание">
            <a:extLst>
              <a:ext uri="{FF2B5EF4-FFF2-40B4-BE49-F238E27FC236}">
                <a16:creationId xmlns:a16="http://schemas.microsoft.com/office/drawing/2014/main" id="{66E874EF-0274-3357-C29B-827C41B465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57042" y="1686896"/>
            <a:ext cx="2974328" cy="3478746"/>
          </a:xfrm>
          <a:prstGeom prst="rect">
            <a:avLst/>
          </a:prstGeo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3319AF1-814E-433B-BBB6-0B60859347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36041" y="2249487"/>
            <a:ext cx="3281004" cy="354171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err="1">
                <a:latin typeface="Calibri"/>
                <a:cs typeface="Calibri"/>
              </a:rPr>
              <a:t>Платы</a:t>
            </a:r>
            <a:r>
              <a:rPr lang="en-US">
                <a:latin typeface="Calibri"/>
                <a:cs typeface="Calibri"/>
              </a:rPr>
              <a:t> Arduino</a:t>
            </a:r>
            <a:endParaRPr lang="en-US"/>
          </a:p>
          <a:p>
            <a:r>
              <a:rPr lang="en-US" err="1">
                <a:latin typeface="Calibri"/>
                <a:cs typeface="Calibri"/>
              </a:rPr>
              <a:t>Переключатели</a:t>
            </a:r>
            <a:endParaRPr lang="en-US">
              <a:latin typeface="Calibri"/>
              <a:cs typeface="Calibri"/>
            </a:endParaRPr>
          </a:p>
          <a:p>
            <a:r>
              <a:rPr lang="en-US" err="1">
                <a:latin typeface="Calibri"/>
                <a:cs typeface="Calibri"/>
              </a:rPr>
              <a:t>Радиомодуль</a:t>
            </a:r>
            <a:endParaRPr lang="en-US">
              <a:latin typeface="Calibri"/>
              <a:cs typeface="Calibri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55C46627-BDAF-F47F-8FEB-54A90513C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ru-RU" sz="1200" noProof="0" dirty="0" smtClean="0">
                <a:latin typeface="Calibri"/>
                <a:ea typeface="Calibri"/>
                <a:cs typeface="Calibri"/>
              </a:rPr>
              <a:t>7</a:t>
            </a:fld>
            <a:endParaRPr lang="ru-RU" sz="1200"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823018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0C5BB52-D27C-DAD2-F9C5-197E8F4A2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892" y="2712238"/>
            <a:ext cx="2851417" cy="1478570"/>
          </a:xfrm>
        </p:spPr>
        <p:txBody>
          <a:bodyPr>
            <a:noAutofit/>
          </a:bodyPr>
          <a:lstStyle/>
          <a:p>
            <a:r>
              <a:rPr lang="ru-RU">
                <a:solidFill>
                  <a:srgbClr val="FFFFFF"/>
                </a:solidFill>
                <a:latin typeface="Calibri"/>
                <a:cs typeface="Calibri"/>
              </a:rPr>
              <a:t>3D модель корпуса клавиатуры</a:t>
            </a:r>
            <a:endParaRPr lang="ru-RU">
              <a:solidFill>
                <a:srgbClr val="FFFFFF"/>
              </a:solidFill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0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1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2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7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4" name="Рисунок 4" descr="Изображение выглядит как кухонная посуда&#10;&#10;Автоматически созданное описание">
            <a:extLst>
              <a:ext uri="{FF2B5EF4-FFF2-40B4-BE49-F238E27FC236}">
                <a16:creationId xmlns:a16="http://schemas.microsoft.com/office/drawing/2014/main" id="{3F493188-CD84-06D4-9121-BB46337287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1778" y="1347869"/>
            <a:ext cx="6844045" cy="4157757"/>
          </a:xfrm>
          <a:prstGeom prst="rect">
            <a:avLst/>
          </a:prstGeom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DCEF333C-96B0-0D6A-F326-B1D102CFE4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ru-RU" sz="1200" noProof="0" dirty="0" smtClean="0">
                <a:latin typeface="Calibri"/>
                <a:ea typeface="Calibri"/>
                <a:cs typeface="Calibri"/>
              </a:rPr>
              <a:t>8</a:t>
            </a:fld>
            <a:endParaRPr lang="ru-RU" sz="1200"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038693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44F678F-007A-371A-F888-1CA1AD625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>
                <a:latin typeface="Calibri"/>
                <a:cs typeface="Calibri"/>
              </a:rPr>
              <a:t>Проблемы на пути реализации проекта</a:t>
            </a:r>
            <a:endParaRPr lang="ru-RU" sz="400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A2E945C-3D94-8913-D437-4E125438E8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ru-RU" sz="2800">
                <a:latin typeface="Calibri"/>
                <a:cs typeface="Calibri"/>
              </a:rPr>
              <a:t>Уход Autodesk из России</a:t>
            </a:r>
          </a:p>
          <a:p>
            <a:r>
              <a:rPr lang="ru-RU" sz="2800">
                <a:latin typeface="Calibri"/>
                <a:cs typeface="Calibri"/>
              </a:rPr>
              <a:t>Отсутствие переключателей</a:t>
            </a:r>
          </a:p>
          <a:p>
            <a:r>
              <a:rPr lang="ru-RU" sz="2800">
                <a:latin typeface="Calibri"/>
                <a:cs typeface="Calibri"/>
              </a:rPr>
              <a:t>Трудности из-за нерабочих радио модулей</a:t>
            </a:r>
            <a:endParaRPr lang="ru-RU" sz="2800">
              <a:latin typeface="Calibri"/>
              <a:ea typeface="Calibri"/>
              <a:cs typeface="Calibri"/>
            </a:endParaRPr>
          </a:p>
          <a:p>
            <a:endParaRPr lang="ru-RU" sz="280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EC3327C-0CD5-CC94-B1E1-81A6FBBC4A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ru-RU" sz="1200" noProof="0" dirty="0" smtClean="0">
                <a:latin typeface="Calibri"/>
                <a:ea typeface="Calibri"/>
                <a:cs typeface="Calibri"/>
              </a:rPr>
              <a:t>9</a:t>
            </a:fld>
            <a:endParaRPr lang="ru-RU" sz="1200"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3530366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Схема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Application>Microsoft Office PowerPoint</Application>
  <PresentationFormat>Широкоэкранный</PresentationFormat>
  <Slides>12</Slides>
  <Notes>1</Notes>
  <HiddenSlides>0</HiddenSlide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3" baseType="lpstr">
      <vt:lpstr>Схема</vt:lpstr>
      <vt:lpstr>Модульная клавиатура</vt:lpstr>
      <vt:lpstr>Участники проекта</vt:lpstr>
      <vt:lpstr>Участники проекта</vt:lpstr>
      <vt:lpstr>Участники проекта</vt:lpstr>
      <vt:lpstr>Участники проекта</vt:lpstr>
      <vt:lpstr>Предмет проектирования</vt:lpstr>
      <vt:lpstr>Комплектующие</vt:lpstr>
      <vt:lpstr>3D модель корпуса клавиатуры</vt:lpstr>
      <vt:lpstr>Проблемы на пути реализации проекта</vt:lpstr>
      <vt:lpstr>Результат проекта</vt:lpstr>
      <vt:lpstr>Фотографии собранного прототипа</vt:lpstr>
      <vt:lpstr>ИтогИ инженерного творчества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/>
  <cp:revision>36</cp:revision>
  <dcterms:created xsi:type="dcterms:W3CDTF">2023-01-09T14:00:51Z</dcterms:created>
  <dcterms:modified xsi:type="dcterms:W3CDTF">2023-01-10T20:05:58Z</dcterms:modified>
</cp:coreProperties>
</file>